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4.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9" r:id="rId1"/>
    <p:sldMasterId id="2147483691" r:id="rId2"/>
    <p:sldMasterId id="2147483684" r:id="rId3"/>
    <p:sldMasterId id="2147483686" r:id="rId4"/>
    <p:sldMasterId id="2147483701" r:id="rId5"/>
  </p:sldMasterIdLst>
  <p:notesMasterIdLst>
    <p:notesMasterId r:id="rId36"/>
  </p:notesMasterIdLst>
  <p:sldIdLst>
    <p:sldId id="400" r:id="rId6"/>
    <p:sldId id="266" r:id="rId7"/>
    <p:sldId id="267" r:id="rId8"/>
    <p:sldId id="304" r:id="rId9"/>
    <p:sldId id="401" r:id="rId10"/>
    <p:sldId id="402" r:id="rId11"/>
    <p:sldId id="403" r:id="rId12"/>
    <p:sldId id="305" r:id="rId13"/>
    <p:sldId id="356" r:id="rId14"/>
    <p:sldId id="357" r:id="rId15"/>
    <p:sldId id="404" r:id="rId16"/>
    <p:sldId id="358" r:id="rId17"/>
    <p:sldId id="405" r:id="rId18"/>
    <p:sldId id="406" r:id="rId19"/>
    <p:sldId id="407" r:id="rId20"/>
    <p:sldId id="408" r:id="rId21"/>
    <p:sldId id="409" r:id="rId22"/>
    <p:sldId id="410" r:id="rId23"/>
    <p:sldId id="411" r:id="rId24"/>
    <p:sldId id="412" r:id="rId25"/>
    <p:sldId id="413" r:id="rId26"/>
    <p:sldId id="414" r:id="rId27"/>
    <p:sldId id="415" r:id="rId28"/>
    <p:sldId id="416" r:id="rId29"/>
    <p:sldId id="417" r:id="rId30"/>
    <p:sldId id="418" r:id="rId31"/>
    <p:sldId id="419" r:id="rId32"/>
    <p:sldId id="420" r:id="rId33"/>
    <p:sldId id="421" r:id="rId34"/>
    <p:sldId id="260"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Content" id="{5973D931-3BAC-4F30-9C16-B7461F574E40}">
          <p14:sldIdLst>
            <p14:sldId id="400"/>
            <p14:sldId id="266"/>
            <p14:sldId id="267"/>
            <p14:sldId id="304"/>
            <p14:sldId id="401"/>
            <p14:sldId id="402"/>
            <p14:sldId id="403"/>
            <p14:sldId id="305"/>
            <p14:sldId id="356"/>
            <p14:sldId id="357"/>
            <p14:sldId id="404"/>
            <p14:sldId id="358"/>
            <p14:sldId id="405"/>
            <p14:sldId id="406"/>
            <p14:sldId id="407"/>
            <p14:sldId id="408"/>
            <p14:sldId id="409"/>
            <p14:sldId id="410"/>
            <p14:sldId id="411"/>
            <p14:sldId id="412"/>
            <p14:sldId id="413"/>
            <p14:sldId id="414"/>
            <p14:sldId id="415"/>
            <p14:sldId id="416"/>
            <p14:sldId id="417"/>
            <p14:sldId id="418"/>
            <p14:sldId id="419"/>
            <p14:sldId id="420"/>
            <p14:sldId id="421"/>
            <p14:sldId id="260"/>
          </p14:sldIdLst>
        </p14:section>
        <p14:section name="Appendix: Image Descriptions for Unsighted Students" id="{9E859B0B-078E-463E-89A6-21C20DD280C4}">
          <p14:sldIdLst/>
        </p14:section>
      </p14:sectionLst>
    </p:ext>
    <p:ext uri="{EFAFB233-063F-42B5-8137-9DF3F51BA10A}">
      <p15:sldGuideLst xmlns:p15="http://schemas.microsoft.com/office/powerpoint/2012/main">
        <p15:guide id="2" pos="3264" userDrawn="1">
          <p15:clr>
            <a:srgbClr val="A4A3A4"/>
          </p15:clr>
        </p15:guide>
        <p15:guide id="3" orient="horz" pos="2256" userDrawn="1">
          <p15:clr>
            <a:srgbClr val="A4A3A4"/>
          </p15:clr>
        </p15:guide>
        <p15:guide id="4" pos="56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iporen, Laura" initials="CL" lastIdx="4" clrIdx="0">
    <p:extLst>
      <p:ext uri="{19B8F6BF-5375-455C-9EA6-DF929625EA0E}">
        <p15:presenceInfo xmlns:p15="http://schemas.microsoft.com/office/powerpoint/2012/main" userId="S-1-5-21-1645522239-1123561945-839522115-1006658" providerId="AD"/>
      </p:ext>
    </p:extLst>
  </p:cmAuthor>
  <p:cmAuthor id="2" name="Ciporen, Laura" initials="CL [2]" lastIdx="2" clrIdx="1">
    <p:extLst>
      <p:ext uri="{19B8F6BF-5375-455C-9EA6-DF929625EA0E}">
        <p15:presenceInfo xmlns:p15="http://schemas.microsoft.com/office/powerpoint/2012/main" userId="S::laura.ciporen@mheducation.com::567f631f-0624-4179-9d16-569ddce4882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0000"/>
    <a:srgbClr val="7575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249" autoAdjust="0"/>
  </p:normalViewPr>
  <p:slideViewPr>
    <p:cSldViewPr snapToGrid="0" showGuides="1">
      <p:cViewPr varScale="1">
        <p:scale>
          <a:sx n="107" d="100"/>
          <a:sy n="107" d="100"/>
        </p:scale>
        <p:origin x="1770" y="114"/>
      </p:cViewPr>
      <p:guideLst>
        <p:guide pos="3264"/>
        <p:guide orient="horz" pos="2256"/>
        <p:guide pos="5640"/>
      </p:guideLst>
    </p:cSldViewPr>
  </p:slideViewPr>
  <p:outlineViewPr>
    <p:cViewPr>
      <p:scale>
        <a:sx n="33" d="100"/>
        <a:sy n="33" d="100"/>
      </p:scale>
      <p:origin x="0" y="-34668"/>
    </p:cViewPr>
  </p:outlineViewPr>
  <p:notesTextViewPr>
    <p:cViewPr>
      <p:scale>
        <a:sx n="100" d="100"/>
        <a:sy n="100" d="100"/>
      </p:scale>
      <p:origin x="0" y="0"/>
    </p:cViewPr>
  </p:notesTextViewPr>
  <p:notesViewPr>
    <p:cSldViewPr snapToGrid="0">
      <p:cViewPr varScale="1">
        <p:scale>
          <a:sx n="52" d="100"/>
          <a:sy n="52" d="100"/>
        </p:scale>
        <p:origin x="2862"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s>
</file>

<file path=ppt/media/image1.png>
</file>

<file path=ppt/media/image10.jpg>
</file>

<file path=ppt/media/image11.jpg>
</file>

<file path=ppt/media/image12.jpg>
</file>

<file path=ppt/media/image13.jpg>
</file>

<file path=ppt/media/image14.jpg>
</file>

<file path=ppt/media/image2.png>
</file>

<file path=ppt/media/image3.jpg>
</file>

<file path=ppt/media/image4.jpg>
</file>

<file path=ppt/media/image5.jp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C15294-8BCE-4B15-84C9-4E8D5074478D}" type="datetimeFigureOut">
              <a:rPr lang="en-US" smtClean="0"/>
              <a:t>8/29/2022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356329-1779-487C-B587-BBABA473AA7C}" type="slidenum">
              <a:rPr lang="en-US" smtClean="0"/>
              <a:t>‹#›</a:t>
            </a:fld>
            <a:endParaRPr lang="en-US"/>
          </a:p>
        </p:txBody>
      </p:sp>
    </p:spTree>
    <p:extLst>
      <p:ext uri="{BB962C8B-B14F-4D97-AF65-F5344CB8AC3E}">
        <p14:creationId xmlns:p14="http://schemas.microsoft.com/office/powerpoint/2010/main" val="1955805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chapter introduces you to the power and capability of application software including General-purpose applications, Special-purpose applications, and software suites.</a:t>
            </a:r>
          </a:p>
        </p:txBody>
      </p:sp>
      <p:sp>
        <p:nvSpPr>
          <p:cNvPr id="4" name="Slide Number Placeholder 3"/>
          <p:cNvSpPr>
            <a:spLocks noGrp="1"/>
          </p:cNvSpPr>
          <p:nvPr>
            <p:ph type="sldNum" sz="quarter" idx="5"/>
          </p:nvPr>
        </p:nvSpPr>
        <p:spPr/>
        <p:txBody>
          <a:bodyPr/>
          <a:lstStyle/>
          <a:p>
            <a:fld id="{35356329-1779-487C-B587-BBABA473AA7C}" type="slidenum">
              <a:rPr lang="en-US" smtClean="0"/>
              <a:t>1</a:t>
            </a:fld>
            <a:endParaRPr lang="en-US"/>
          </a:p>
        </p:txBody>
      </p:sp>
    </p:spTree>
    <p:extLst>
      <p:ext uri="{BB962C8B-B14F-4D97-AF65-F5344CB8AC3E}">
        <p14:creationId xmlns:p14="http://schemas.microsoft.com/office/powerpoint/2010/main" val="3211017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buFontTx/>
              <a:buChar char="•"/>
            </a:pPr>
            <a:r>
              <a:rPr lang="en-US" dirty="0"/>
              <a:t>Report features</a:t>
            </a:r>
          </a:p>
          <a:p>
            <a:pPr lvl="1" eaLnBrk="1" hangingPunct="1">
              <a:spcBef>
                <a:spcPct val="0"/>
              </a:spcBef>
              <a:buFontTx/>
              <a:buChar char="•"/>
            </a:pPr>
            <a:r>
              <a:rPr lang="en-US" dirty="0"/>
              <a:t>AutoCorrect</a:t>
            </a:r>
          </a:p>
          <a:p>
            <a:pPr lvl="1" eaLnBrk="1" hangingPunct="1">
              <a:spcBef>
                <a:spcPct val="0"/>
              </a:spcBef>
              <a:buFontTx/>
              <a:buChar char="•"/>
            </a:pPr>
            <a:r>
              <a:rPr lang="en-US" dirty="0"/>
              <a:t>Footnote</a:t>
            </a:r>
          </a:p>
          <a:p>
            <a:pPr lvl="1" eaLnBrk="1" hangingPunct="1">
              <a:spcBef>
                <a:spcPct val="0"/>
              </a:spcBef>
              <a:buFontTx/>
              <a:buChar char="•"/>
            </a:pPr>
            <a:r>
              <a:rPr lang="en-US" dirty="0"/>
              <a:t>Header or footer</a:t>
            </a:r>
          </a:p>
          <a:p>
            <a:pPr lvl="1" eaLnBrk="1" hangingPunct="1">
              <a:spcBef>
                <a:spcPct val="0"/>
              </a:spcBef>
              <a:buFontTx/>
              <a:buChar char="•"/>
            </a:pPr>
            <a:r>
              <a:rPr lang="en-US" dirty="0"/>
              <a:t>Captions and cross references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Your next assignment is to create a report on Tanzania and Peru. After conducting your research, you start writing your paper. As you enter the text for the report, you notice that the AutoCorrect feature automatically corrects some grammar and punctuation errors. Your report includes several figures and tables. You use the captions feature to keep track of figure and table numbers, to enter the caption text, and to position the captions. You use the footnote feature to assist in adding notes to further explain or comment on information in the report. </a:t>
            </a:r>
          </a:p>
          <a:p>
            <a:r>
              <a:rPr lang="en-US" sz="1200" b="0" i="0" u="none" strike="noStrike" kern="1200" baseline="0" dirty="0">
                <a:solidFill>
                  <a:schemeClr val="tx1"/>
                </a:solidFill>
                <a:latin typeface="+mn-lt"/>
                <a:ea typeface="+mn-ea"/>
                <a:cs typeface="+mn-cs"/>
              </a:rPr>
              <a:t>Finally, you prepare the report for printing by adding header and footer information. </a:t>
            </a:r>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11</a:t>
            </a:fld>
            <a:endParaRPr lang="en-US"/>
          </a:p>
        </p:txBody>
      </p:sp>
    </p:spTree>
    <p:extLst>
      <p:ext uri="{BB962C8B-B14F-4D97-AF65-F5344CB8AC3E}">
        <p14:creationId xmlns:p14="http://schemas.microsoft.com/office/powerpoint/2010/main" val="399280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pPr>
            <a:r>
              <a:rPr lang="en-US" b="1" dirty="0"/>
              <a:t>Presentation graphics program </a:t>
            </a:r>
            <a:r>
              <a:rPr lang="en-US" dirty="0"/>
              <a:t>(key term)</a:t>
            </a:r>
          </a:p>
          <a:p>
            <a:pPr eaLnBrk="1" hangingPunct="1">
              <a:spcBef>
                <a:spcPct val="0"/>
              </a:spcBef>
              <a:buFontTx/>
              <a:buChar char="•"/>
            </a:pPr>
            <a:r>
              <a:rPr lang="en-US" dirty="0"/>
              <a:t>Creates interesting and professional presentations</a:t>
            </a:r>
          </a:p>
        </p:txBody>
      </p:sp>
      <p:sp>
        <p:nvSpPr>
          <p:cNvPr id="4" name="Slide Number Placeholder 3"/>
          <p:cNvSpPr>
            <a:spLocks noGrp="1"/>
          </p:cNvSpPr>
          <p:nvPr>
            <p:ph type="sldNum" sz="quarter" idx="5"/>
          </p:nvPr>
        </p:nvSpPr>
        <p:spPr/>
        <p:txBody>
          <a:bodyPr/>
          <a:lstStyle/>
          <a:p>
            <a:fld id="{35356329-1779-487C-B587-BBABA473AA7C}" type="slidenum">
              <a:rPr lang="en-US" smtClean="0"/>
              <a:t>12</a:t>
            </a:fld>
            <a:endParaRPr lang="en-US"/>
          </a:p>
        </p:txBody>
      </p:sp>
    </p:spTree>
    <p:extLst>
      <p:ext uri="{BB962C8B-B14F-4D97-AF65-F5344CB8AC3E}">
        <p14:creationId xmlns:p14="http://schemas.microsoft.com/office/powerpoint/2010/main" val="27638866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Document Theme </a:t>
            </a:r>
            <a:r>
              <a:rPr lang="en-US" dirty="0"/>
              <a:t>(key term) make your presentation more professional and eye catching</a:t>
            </a:r>
          </a:p>
          <a:p>
            <a:endParaRPr lang="en-US" dirty="0"/>
          </a:p>
          <a:p>
            <a:r>
              <a:rPr lang="en-US" b="1" dirty="0"/>
              <a:t>Animation</a:t>
            </a:r>
            <a:r>
              <a:rPr lang="en-US" dirty="0"/>
              <a:t> (key term)</a:t>
            </a:r>
            <a:r>
              <a:rPr lang="en-US" baseline="0" dirty="0"/>
              <a:t> to provide additional emphasis on items or show the information on a slide</a:t>
            </a:r>
          </a:p>
          <a:p>
            <a:endParaRPr lang="en-US" baseline="0" dirty="0"/>
          </a:p>
          <a:p>
            <a:r>
              <a:rPr lang="en-US" b="1" baseline="0" dirty="0"/>
              <a:t>Templates</a:t>
            </a:r>
            <a:r>
              <a:rPr lang="en-US" baseline="0" dirty="0"/>
              <a:t> (ley term) provides predesigned styles and layouts to quickly create a presentation</a:t>
            </a:r>
          </a:p>
          <a:p>
            <a:endParaRPr lang="en-US" baseline="0" dirty="0"/>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You have been asked to create a powerful and persuasive presentation for the director of the foundation designed to encourage other members from your community to volunteer. The first step is to meet with the director of the foundation to determine the content of the presentation. Then using PowerPoint, you begin creating the presentation by selecting a presentation template and document theme. After entering the content, you add interest to the presentation by adding animation to selected objects and using slide transition effects. </a:t>
            </a:r>
            <a:endParaRPr lang="en-US" baseline="0" dirty="0"/>
          </a:p>
        </p:txBody>
      </p:sp>
      <p:sp>
        <p:nvSpPr>
          <p:cNvPr id="4" name="Slide Number Placeholder 3"/>
          <p:cNvSpPr>
            <a:spLocks noGrp="1"/>
          </p:cNvSpPr>
          <p:nvPr>
            <p:ph type="sldNum" sz="quarter" idx="5"/>
          </p:nvPr>
        </p:nvSpPr>
        <p:spPr/>
        <p:txBody>
          <a:bodyPr/>
          <a:lstStyle/>
          <a:p>
            <a:fld id="{35356329-1779-487C-B587-BBABA473AA7C}" type="slidenum">
              <a:rPr lang="en-US" smtClean="0"/>
              <a:t>13</a:t>
            </a:fld>
            <a:endParaRPr lang="en-US"/>
          </a:p>
        </p:txBody>
      </p:sp>
    </p:spTree>
    <p:extLst>
      <p:ext uri="{BB962C8B-B14F-4D97-AF65-F5344CB8AC3E}">
        <p14:creationId xmlns:p14="http://schemas.microsoft.com/office/powerpoint/2010/main" val="6198649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pPr>
            <a:r>
              <a:rPr lang="en-US" b="1" dirty="0"/>
              <a:t>Spreadsheet program </a:t>
            </a:r>
            <a:r>
              <a:rPr lang="en-US" dirty="0"/>
              <a:t>(key term)</a:t>
            </a:r>
          </a:p>
          <a:p>
            <a:pPr eaLnBrk="1" hangingPunct="1">
              <a:spcBef>
                <a:spcPct val="0"/>
              </a:spcBef>
              <a:buFontTx/>
              <a:buChar char="•"/>
            </a:pPr>
            <a:r>
              <a:rPr lang="en-US" dirty="0"/>
              <a:t>Organize,</a:t>
            </a:r>
            <a:r>
              <a:rPr lang="en-US" baseline="0" dirty="0"/>
              <a:t> a</a:t>
            </a:r>
            <a:r>
              <a:rPr lang="en-US" dirty="0"/>
              <a:t>nalyze and graph numeric data such as budgets and financial reports</a:t>
            </a:r>
          </a:p>
          <a:p>
            <a:pPr eaLnBrk="1" hangingPunct="1">
              <a:spcBef>
                <a:spcPct val="0"/>
              </a:spcBef>
              <a:buFontTx/>
              <a:buChar char="•"/>
            </a:pPr>
            <a:r>
              <a:rPr lang="en-US" dirty="0"/>
              <a:t>The most widely</a:t>
            </a:r>
            <a:r>
              <a:rPr lang="en-US" baseline="0" dirty="0"/>
              <a:t> used in Microsoft Excel. Other spreadsheet applications include Apple Numbers, and Google Sheets</a:t>
            </a:r>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14</a:t>
            </a:fld>
            <a:endParaRPr lang="en-US"/>
          </a:p>
        </p:txBody>
      </p:sp>
    </p:spTree>
    <p:extLst>
      <p:ext uri="{BB962C8B-B14F-4D97-AF65-F5344CB8AC3E}">
        <p14:creationId xmlns:p14="http://schemas.microsoft.com/office/powerpoint/2010/main" val="38018611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buFontTx/>
              <a:buChar char="•"/>
            </a:pPr>
            <a:r>
              <a:rPr lang="en-US" dirty="0"/>
              <a:t>Features</a:t>
            </a:r>
          </a:p>
          <a:p>
            <a:pPr lvl="1" eaLnBrk="1" hangingPunct="1">
              <a:spcBef>
                <a:spcPct val="0"/>
              </a:spcBef>
              <a:buFontTx/>
              <a:buChar char="•"/>
            </a:pPr>
            <a:r>
              <a:rPr lang="en-US" dirty="0"/>
              <a:t>Worksheets</a:t>
            </a:r>
          </a:p>
          <a:p>
            <a:pPr lvl="1" eaLnBrk="1" hangingPunct="1">
              <a:spcBef>
                <a:spcPct val="0"/>
              </a:spcBef>
              <a:buFontTx/>
              <a:buChar char="•"/>
            </a:pPr>
            <a:r>
              <a:rPr lang="en-US" dirty="0"/>
              <a:t>Text Entries</a:t>
            </a:r>
          </a:p>
          <a:p>
            <a:pPr lvl="1" eaLnBrk="1" hangingPunct="1">
              <a:spcBef>
                <a:spcPct val="0"/>
              </a:spcBef>
              <a:buFontTx/>
              <a:buChar char="•"/>
            </a:pPr>
            <a:r>
              <a:rPr lang="en-US" dirty="0"/>
              <a:t>Cells</a:t>
            </a:r>
          </a:p>
          <a:p>
            <a:pPr lvl="1" eaLnBrk="1" hangingPunct="1">
              <a:spcBef>
                <a:spcPct val="0"/>
              </a:spcBef>
              <a:buFontTx/>
              <a:buChar char="•"/>
            </a:pPr>
            <a:r>
              <a:rPr lang="en-US" dirty="0"/>
              <a:t>Formulas</a:t>
            </a:r>
          </a:p>
          <a:p>
            <a:pPr lvl="1" eaLnBrk="1" hangingPunct="1">
              <a:spcBef>
                <a:spcPct val="0"/>
              </a:spcBef>
              <a:buFontTx/>
              <a:buChar char="•"/>
            </a:pPr>
            <a:r>
              <a:rPr lang="en-US" dirty="0"/>
              <a:t>Functions</a:t>
            </a:r>
          </a:p>
          <a:p>
            <a:pPr lvl="1" eaLnBrk="1" hangingPunct="1">
              <a:spcBef>
                <a:spcPct val="0"/>
              </a:spcBef>
              <a:buFontTx/>
              <a:buChar char="•"/>
            </a:pPr>
            <a:endParaRPr lang="en-US" dirty="0"/>
          </a:p>
          <a:p>
            <a:r>
              <a:rPr lang="en-US" dirty="0"/>
              <a:t>Your first project is to develop a first-quarter</a:t>
            </a:r>
            <a:r>
              <a:rPr lang="en-US" baseline="0" dirty="0"/>
              <a:t> sales forecast for the café. You begin by studying sales data and talking with several managers. After obtaining sales and expense estimates, you are ready to create the first-quarter forecast. You start structuring the worksheet by inserting descriptive text entries for the row ad column headings. Next, you insert numeric entries, including formulas and functions to perform calculations. To test the accuracy of the worksheet, you change the values in some cells and compare the recalculated spreadsheet results with hand calculations.</a:t>
            </a:r>
            <a:endParaRPr lang="en-US" dirty="0"/>
          </a:p>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15</a:t>
            </a:fld>
            <a:endParaRPr lang="en-US"/>
          </a:p>
        </p:txBody>
      </p:sp>
    </p:spTree>
    <p:extLst>
      <p:ext uri="{BB962C8B-B14F-4D97-AF65-F5344CB8AC3E}">
        <p14:creationId xmlns:p14="http://schemas.microsoft.com/office/powerpoint/2010/main" val="633340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pPr>
            <a:r>
              <a:rPr lang="en-US" dirty="0"/>
              <a:t>Features</a:t>
            </a:r>
          </a:p>
          <a:p>
            <a:pPr lvl="1" eaLnBrk="1" hangingPunct="1">
              <a:spcBef>
                <a:spcPct val="0"/>
              </a:spcBef>
              <a:buFontTx/>
              <a:buChar char="•"/>
            </a:pPr>
            <a:r>
              <a:rPr lang="en-US" dirty="0"/>
              <a:t>Workbook and worksheets </a:t>
            </a:r>
          </a:p>
          <a:p>
            <a:pPr lvl="1" eaLnBrk="1" hangingPunct="1">
              <a:spcBef>
                <a:spcPct val="0"/>
              </a:spcBef>
              <a:buFontTx/>
              <a:buChar char="•"/>
            </a:pPr>
            <a:r>
              <a:rPr lang="en-US" dirty="0"/>
              <a:t>What-if</a:t>
            </a:r>
            <a:r>
              <a:rPr lang="en-US" baseline="0" dirty="0"/>
              <a:t> analysis</a:t>
            </a:r>
            <a:endParaRPr lang="en-US" dirty="0"/>
          </a:p>
          <a:p>
            <a:pPr eaLnBrk="1" hangingPunct="1">
              <a:spcBef>
                <a:spcPct val="0"/>
              </a:spcBef>
            </a:pPr>
            <a:endParaRPr lang="en-US" dirty="0"/>
          </a:p>
          <a:p>
            <a:pPr eaLnBrk="1" hangingPunct="1">
              <a:spcBef>
                <a:spcPct val="0"/>
              </a:spcBef>
            </a:pPr>
            <a:r>
              <a:rPr lang="en-US" dirty="0"/>
              <a:t>After presenting the First-Quarter Forecast to the owner, you revise the format and expand the workbook</a:t>
            </a:r>
            <a:r>
              <a:rPr lang="en-US" baseline="0" dirty="0"/>
              <a:t> </a:t>
            </a:r>
            <a:r>
              <a:rPr lang="en-US" dirty="0"/>
              <a:t> to include worksheets for each quarter and an annual forecast summary. You give each worksheet a descriptive sheet name. At the request of the owner, you perform a what-if analysis to test the effect of different estimates for payroll, and you use chart to visualize</a:t>
            </a:r>
            <a:r>
              <a:rPr lang="en-US" baseline="0" dirty="0"/>
              <a:t> the effect. </a:t>
            </a:r>
            <a:endParaRPr lang="en-US" dirty="0"/>
          </a:p>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16</a:t>
            </a:fld>
            <a:endParaRPr lang="en-US"/>
          </a:p>
        </p:txBody>
      </p:sp>
    </p:spTree>
    <p:extLst>
      <p:ext uri="{BB962C8B-B14F-4D97-AF65-F5344CB8AC3E}">
        <p14:creationId xmlns:p14="http://schemas.microsoft.com/office/powerpoint/2010/main" val="3523929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0"/>
              </a:spcBef>
            </a:pPr>
            <a:r>
              <a:rPr lang="en-US" b="1" dirty="0"/>
              <a:t>Database</a:t>
            </a:r>
            <a:r>
              <a:rPr lang="en-US" dirty="0"/>
              <a:t> (key term) is a collection of related data</a:t>
            </a:r>
          </a:p>
          <a:p>
            <a:pPr eaLnBrk="1" hangingPunct="1">
              <a:spcBef>
                <a:spcPct val="0"/>
              </a:spcBef>
            </a:pPr>
            <a:endParaRPr lang="en-US" dirty="0"/>
          </a:p>
          <a:p>
            <a:pPr eaLnBrk="1" hangingPunct="1">
              <a:spcBef>
                <a:spcPct val="0"/>
              </a:spcBef>
            </a:pPr>
            <a:r>
              <a:rPr lang="en-US" b="1" dirty="0"/>
              <a:t>Database Management Systems (DBMS)</a:t>
            </a:r>
            <a:r>
              <a:rPr lang="en-US" dirty="0"/>
              <a:t> (key term) or a </a:t>
            </a:r>
            <a:r>
              <a:rPr lang="en-US" b="1" dirty="0"/>
              <a:t>Database Manager </a:t>
            </a:r>
            <a:r>
              <a:rPr lang="en-US" dirty="0"/>
              <a:t>(key term) – program</a:t>
            </a:r>
            <a:r>
              <a:rPr lang="en-US" baseline="0" dirty="0"/>
              <a:t> that sets up or structures a database</a:t>
            </a:r>
          </a:p>
          <a:p>
            <a:pPr eaLnBrk="1" hangingPunct="1">
              <a:spcBef>
                <a:spcPct val="0"/>
              </a:spcBef>
            </a:pPr>
            <a:endParaRPr lang="en-US" dirty="0"/>
          </a:p>
          <a:p>
            <a:pPr eaLnBrk="1" hangingPunct="1">
              <a:spcBef>
                <a:spcPct val="0"/>
              </a:spcBef>
              <a:buFontTx/>
              <a:buChar char="•"/>
            </a:pPr>
            <a:r>
              <a:rPr lang="en-US" dirty="0"/>
              <a:t>Establishes a structure for data storage, usually relational – using related tables, so related data can be easily retrieved</a:t>
            </a:r>
          </a:p>
          <a:p>
            <a:pPr eaLnBrk="1" hangingPunct="1">
              <a:lnSpc>
                <a:spcPct val="120000"/>
              </a:lnSpc>
              <a:spcBef>
                <a:spcPct val="0"/>
              </a:spcBef>
            </a:pPr>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17</a:t>
            </a:fld>
            <a:endParaRPr lang="en-US"/>
          </a:p>
        </p:txBody>
      </p:sp>
    </p:spTree>
    <p:extLst>
      <p:ext uri="{BB962C8B-B14F-4D97-AF65-F5344CB8AC3E}">
        <p14:creationId xmlns:p14="http://schemas.microsoft.com/office/powerpoint/2010/main" val="31890402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lnSpc>
                <a:spcPct val="80000"/>
              </a:lnSpc>
              <a:spcBef>
                <a:spcPct val="0"/>
              </a:spcBef>
              <a:buFontTx/>
              <a:buChar char="•"/>
            </a:pPr>
            <a:r>
              <a:rPr lang="en-US" dirty="0"/>
              <a:t>The first step is to plan the database </a:t>
            </a:r>
          </a:p>
          <a:p>
            <a:pPr eaLnBrk="1" hangingPunct="1">
              <a:lnSpc>
                <a:spcPct val="80000"/>
              </a:lnSpc>
              <a:spcBef>
                <a:spcPct val="0"/>
              </a:spcBef>
              <a:buFontTx/>
              <a:buChar char="•"/>
            </a:pPr>
            <a:r>
              <a:rPr lang="en-US" dirty="0"/>
              <a:t>Feature list</a:t>
            </a:r>
          </a:p>
          <a:p>
            <a:pPr lvl="1" eaLnBrk="1" hangingPunct="1">
              <a:lnSpc>
                <a:spcPct val="80000"/>
              </a:lnSpc>
              <a:spcBef>
                <a:spcPct val="0"/>
              </a:spcBef>
              <a:buFontTx/>
              <a:buChar char="•"/>
            </a:pPr>
            <a:r>
              <a:rPr lang="en-US" dirty="0"/>
              <a:t>Primary key</a:t>
            </a:r>
          </a:p>
          <a:p>
            <a:pPr lvl="1" eaLnBrk="1" hangingPunct="1">
              <a:lnSpc>
                <a:spcPct val="80000"/>
              </a:lnSpc>
              <a:spcBef>
                <a:spcPct val="0"/>
              </a:spcBef>
              <a:buFontTx/>
              <a:buChar char="•"/>
            </a:pPr>
            <a:r>
              <a:rPr lang="en-US" dirty="0"/>
              <a:t>Field</a:t>
            </a:r>
          </a:p>
          <a:p>
            <a:pPr lvl="1" eaLnBrk="1" hangingPunct="1">
              <a:lnSpc>
                <a:spcPct val="80000"/>
              </a:lnSpc>
              <a:spcBef>
                <a:spcPct val="0"/>
              </a:spcBef>
              <a:buFontTx/>
              <a:buChar char="•"/>
            </a:pPr>
            <a:r>
              <a:rPr lang="en-US" dirty="0"/>
              <a:t>Table</a:t>
            </a:r>
          </a:p>
          <a:p>
            <a:pPr lvl="1" eaLnBrk="1" hangingPunct="1">
              <a:lnSpc>
                <a:spcPct val="80000"/>
              </a:lnSpc>
              <a:spcBef>
                <a:spcPct val="0"/>
              </a:spcBef>
              <a:buFontTx/>
              <a:buChar char="•"/>
            </a:pPr>
            <a:r>
              <a:rPr lang="en-US" dirty="0"/>
              <a:t>Form</a:t>
            </a:r>
          </a:p>
          <a:p>
            <a:pPr lvl="1" eaLnBrk="1" hangingPunct="1">
              <a:lnSpc>
                <a:spcPct val="80000"/>
              </a:lnSpc>
              <a:spcBef>
                <a:spcPct val="0"/>
              </a:spcBef>
              <a:buFontTx/>
              <a:buChar char="•"/>
            </a:pPr>
            <a:r>
              <a:rPr lang="en-US" dirty="0"/>
              <a:t>Record</a:t>
            </a:r>
          </a:p>
          <a:p>
            <a:pPr eaLnBrk="1" hangingPunct="1">
              <a:lnSpc>
                <a:spcPct val="80000"/>
              </a:lnSpc>
              <a:spcBef>
                <a:spcPct val="0"/>
              </a:spcBef>
            </a:pPr>
            <a:endParaRPr lang="en-US" dirty="0"/>
          </a:p>
          <a:p>
            <a:pPr eaLnBrk="1" hangingPunct="1">
              <a:lnSpc>
                <a:spcPct val="80000"/>
              </a:lnSpc>
              <a:spcBef>
                <a:spcPct val="0"/>
              </a:spcBef>
            </a:pPr>
            <a:r>
              <a:rPr lang="en-US" dirty="0"/>
              <a:t>You have been asked to create an employee database</a:t>
            </a:r>
            <a:r>
              <a:rPr lang="en-US" baseline="0" dirty="0"/>
              <a:t> to replace the club’s manual system for recording employee data. The first step in creating the database management system is to plan. You study the existing manual system focusing o how and what data is collected and how it is used. Next, using Microsoft Access, one of the most widely used DBMS programs, you design the basic structure or organization of the new database system to include a table that will make entering data and using the database more efficient. You create the table structure by specifying the fields and primary key field. To make the process faster and more accurate, you create a form and enter the data for each employee as a record in the table.</a:t>
            </a:r>
            <a:endParaRPr lang="en-US" dirty="0"/>
          </a:p>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18</a:t>
            </a:fld>
            <a:endParaRPr lang="en-US"/>
          </a:p>
        </p:txBody>
      </p:sp>
    </p:spTree>
    <p:extLst>
      <p:ext uri="{BB962C8B-B14F-4D97-AF65-F5344CB8AC3E}">
        <p14:creationId xmlns:p14="http://schemas.microsoft.com/office/powerpoint/2010/main" val="36064613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Specialized</a:t>
            </a:r>
            <a:r>
              <a:rPr lang="en-US" baseline="0" dirty="0"/>
              <a:t> applications included graphics programs and web authoring programs. </a:t>
            </a:r>
            <a:endParaRPr lang="en-US" dirty="0"/>
          </a:p>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19</a:t>
            </a:fld>
            <a:endParaRPr lang="en-US"/>
          </a:p>
        </p:txBody>
      </p:sp>
    </p:spTree>
    <p:extLst>
      <p:ext uri="{BB962C8B-B14F-4D97-AF65-F5344CB8AC3E}">
        <p14:creationId xmlns:p14="http://schemas.microsoft.com/office/powerpoint/2010/main" val="15032094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700" dirty="0"/>
              <a:t>Graphics programs are a type of specialized application used in graphic arts.</a:t>
            </a:r>
          </a:p>
          <a:p>
            <a:endParaRPr lang="en-US" sz="700" dirty="0"/>
          </a:p>
          <a:p>
            <a:r>
              <a:rPr lang="en-US" sz="700" b="1" dirty="0"/>
              <a:t>           Video Editors</a:t>
            </a:r>
          </a:p>
          <a:p>
            <a:pPr>
              <a:buFont typeface="Arial" panose="020B0604020202020204" pitchFamily="34" charset="0"/>
              <a:buChar char="•"/>
            </a:pPr>
            <a:r>
              <a:rPr lang="en-US" sz="700" dirty="0"/>
              <a:t>Edit videos to enhance quality and appearance</a:t>
            </a:r>
          </a:p>
          <a:p>
            <a:pPr lvl="1">
              <a:buFont typeface="Arial" panose="020B0604020202020204" pitchFamily="34" charset="0"/>
              <a:buChar char="•"/>
            </a:pPr>
            <a:r>
              <a:rPr lang="en-US" sz="700" dirty="0"/>
              <a:t>Can now use your smartphone to edit videos</a:t>
            </a:r>
          </a:p>
          <a:p>
            <a:pPr>
              <a:buFont typeface="Arial" panose="020B0604020202020204" pitchFamily="34" charset="0"/>
              <a:buChar char="•"/>
            </a:pPr>
            <a:r>
              <a:rPr lang="en-US" sz="700" dirty="0"/>
              <a:t>Well-known programs</a:t>
            </a:r>
          </a:p>
          <a:p>
            <a:pPr lvl="1">
              <a:buFont typeface="Arial" panose="020B0604020202020204" pitchFamily="34" charset="0"/>
              <a:buChar char="•"/>
            </a:pPr>
            <a:r>
              <a:rPr lang="en-US" sz="700" b="0" dirty="0"/>
              <a:t>Adobe Premier Elements 2021</a:t>
            </a:r>
          </a:p>
          <a:p>
            <a:pPr lvl="1">
              <a:buFont typeface="Arial" panose="020B0604020202020204" pitchFamily="34" charset="0"/>
              <a:buChar char="•"/>
            </a:pPr>
            <a:r>
              <a:rPr lang="en-US" sz="700" b="0" dirty="0"/>
              <a:t>Apple iMovie</a:t>
            </a:r>
          </a:p>
          <a:p>
            <a:pPr lvl="1">
              <a:buFont typeface="Arial" panose="020B0604020202020204" pitchFamily="34" charset="0"/>
              <a:buChar char="•"/>
            </a:pPr>
            <a:r>
              <a:rPr lang="en-US" sz="700" b="0" dirty="0" err="1"/>
              <a:t>Movavi</a:t>
            </a:r>
            <a:r>
              <a:rPr lang="en-US" sz="700" b="0" dirty="0"/>
              <a:t> Video Editor</a:t>
            </a:r>
          </a:p>
          <a:p>
            <a:pPr lvl="1">
              <a:buFont typeface="Arial" panose="020B0604020202020204" pitchFamily="34" charset="0"/>
              <a:buNone/>
            </a:pPr>
            <a:endParaRPr lang="en-US" sz="700" b="0" dirty="0"/>
          </a:p>
          <a:p>
            <a:pPr lvl="1">
              <a:buFont typeface="Arial" panose="020B0604020202020204" pitchFamily="34" charset="0"/>
              <a:buNone/>
            </a:pPr>
            <a:r>
              <a:rPr lang="en-US" sz="700" b="1" dirty="0"/>
              <a:t>Image Editing Programs</a:t>
            </a:r>
          </a:p>
          <a:p>
            <a:r>
              <a:rPr lang="en-US" sz="700" dirty="0"/>
              <a:t>Also know as Photo Editors</a:t>
            </a:r>
          </a:p>
          <a:p>
            <a:r>
              <a:rPr lang="en-US" sz="700" dirty="0"/>
              <a:t>Editing or modifying digital photographs</a:t>
            </a:r>
          </a:p>
          <a:p>
            <a:r>
              <a:rPr lang="en-US" sz="700" dirty="0"/>
              <a:t>Photographs consist of thousands of pixels that form images known as bitmaps</a:t>
            </a:r>
          </a:p>
          <a:p>
            <a:r>
              <a:rPr lang="en-US" sz="700" dirty="0"/>
              <a:t>Popular image editors</a:t>
            </a:r>
          </a:p>
          <a:p>
            <a:pPr lvl="1"/>
            <a:r>
              <a:rPr lang="en-US" sz="700" dirty="0"/>
              <a:t>Adobe Photoshop</a:t>
            </a:r>
          </a:p>
          <a:p>
            <a:pPr lvl="1"/>
            <a:r>
              <a:rPr lang="en-US" sz="700" dirty="0"/>
              <a:t>Microsoft Photo</a:t>
            </a:r>
          </a:p>
          <a:p>
            <a:pPr lvl="1"/>
            <a:r>
              <a:rPr lang="en-US" sz="700" dirty="0"/>
              <a:t>Apple’s Photos</a:t>
            </a:r>
          </a:p>
          <a:p>
            <a:pPr lvl="1"/>
            <a:endParaRPr lang="en-US" sz="700" dirty="0"/>
          </a:p>
          <a:p>
            <a:pPr lvl="1"/>
            <a:r>
              <a:rPr lang="en-US" sz="700" b="1" dirty="0"/>
              <a:t>Illustration Programs</a:t>
            </a:r>
          </a:p>
          <a:p>
            <a:r>
              <a:rPr lang="en-US" sz="700" dirty="0"/>
              <a:t>Drawing programs</a:t>
            </a:r>
          </a:p>
          <a:p>
            <a:r>
              <a:rPr lang="en-US" sz="700" dirty="0"/>
              <a:t>Create and edit vector images</a:t>
            </a:r>
          </a:p>
          <a:p>
            <a:pPr lvl="1"/>
            <a:r>
              <a:rPr lang="en-US" sz="700" dirty="0"/>
              <a:t>Vector illustrations</a:t>
            </a:r>
          </a:p>
          <a:p>
            <a:r>
              <a:rPr lang="en-US" sz="700" dirty="0"/>
              <a:t>Geometric shapes or objects </a:t>
            </a:r>
          </a:p>
          <a:p>
            <a:r>
              <a:rPr lang="en-US" sz="700" dirty="0"/>
              <a:t>Created by connecting lines and curves </a:t>
            </a:r>
          </a:p>
          <a:p>
            <a:r>
              <a:rPr lang="en-US" sz="700" dirty="0"/>
              <a:t>Defined by mathematical equations</a:t>
            </a:r>
          </a:p>
          <a:p>
            <a:r>
              <a:rPr lang="en-US" sz="700" dirty="0"/>
              <a:t>Popular Illustration Programs</a:t>
            </a:r>
          </a:p>
          <a:p>
            <a:pPr lvl="1"/>
            <a:r>
              <a:rPr lang="en-US" sz="700" dirty="0"/>
              <a:t>Adobe Illustrator</a:t>
            </a:r>
          </a:p>
          <a:p>
            <a:pPr lvl="1"/>
            <a:r>
              <a:rPr lang="en-US" sz="700" dirty="0"/>
              <a:t>Procreate</a:t>
            </a:r>
          </a:p>
          <a:p>
            <a:pPr lvl="1"/>
            <a:r>
              <a:rPr lang="en-US" sz="700" dirty="0"/>
              <a:t>Autodesk Sketchbook</a:t>
            </a:r>
          </a:p>
          <a:p>
            <a:pPr lvl="1"/>
            <a:endParaRPr lang="en-US" sz="700" dirty="0"/>
          </a:p>
          <a:p>
            <a:pPr lvl="1"/>
            <a:r>
              <a:rPr lang="en-US" sz="700" b="1" dirty="0"/>
              <a:t>Desktop Publishing Programs</a:t>
            </a:r>
          </a:p>
          <a:p>
            <a:r>
              <a:rPr lang="en-US" sz="700" dirty="0"/>
              <a:t>Also known as Page Layout Programs</a:t>
            </a:r>
          </a:p>
          <a:p>
            <a:r>
              <a:rPr lang="en-US" sz="700" dirty="0"/>
              <a:t>Mix text and graphics to create publications</a:t>
            </a:r>
          </a:p>
          <a:p>
            <a:r>
              <a:rPr lang="en-US" sz="700" dirty="0"/>
              <a:t>Popular programs:</a:t>
            </a:r>
          </a:p>
          <a:p>
            <a:pPr lvl="1"/>
            <a:r>
              <a:rPr lang="en-US" sz="700" dirty="0"/>
              <a:t>Adobe InDesign</a:t>
            </a:r>
          </a:p>
          <a:p>
            <a:pPr lvl="1"/>
            <a:r>
              <a:rPr lang="en-US" sz="700" dirty="0"/>
              <a:t>Microsoft Publisher</a:t>
            </a:r>
          </a:p>
          <a:p>
            <a:pPr lvl="1"/>
            <a:r>
              <a:rPr lang="en-US" sz="700" dirty="0"/>
              <a:t>QuarkXPress</a:t>
            </a:r>
          </a:p>
        </p:txBody>
      </p:sp>
      <p:sp>
        <p:nvSpPr>
          <p:cNvPr id="4" name="Slide Number Placeholder 3"/>
          <p:cNvSpPr>
            <a:spLocks noGrp="1"/>
          </p:cNvSpPr>
          <p:nvPr>
            <p:ph type="sldNum" sz="quarter" idx="5"/>
          </p:nvPr>
        </p:nvSpPr>
        <p:spPr/>
        <p:txBody>
          <a:bodyPr/>
          <a:lstStyle/>
          <a:p>
            <a:fld id="{35356329-1779-487C-B587-BBABA473AA7C}" type="slidenum">
              <a:rPr lang="en-US" smtClean="0"/>
              <a:t>20</a:t>
            </a:fld>
            <a:endParaRPr lang="en-US"/>
          </a:p>
        </p:txBody>
      </p:sp>
    </p:spTree>
    <p:extLst>
      <p:ext uri="{BB962C8B-B14F-4D97-AF65-F5344CB8AC3E}">
        <p14:creationId xmlns:p14="http://schemas.microsoft.com/office/powerpoint/2010/main" val="1901974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Review the Learning Objectives with students to help them understand what they need to get from the chapter.</a:t>
            </a:r>
          </a:p>
        </p:txBody>
      </p:sp>
      <p:sp>
        <p:nvSpPr>
          <p:cNvPr id="4" name="Slide Number Placeholder 3"/>
          <p:cNvSpPr>
            <a:spLocks noGrp="1"/>
          </p:cNvSpPr>
          <p:nvPr>
            <p:ph type="sldNum" sz="quarter" idx="5"/>
          </p:nvPr>
        </p:nvSpPr>
        <p:spPr/>
        <p:txBody>
          <a:bodyPr/>
          <a:lstStyle/>
          <a:p>
            <a:fld id="{35356329-1779-487C-B587-BBABA473AA7C}" type="slidenum">
              <a:rPr lang="en-US" smtClean="0"/>
              <a:t>2</a:t>
            </a:fld>
            <a:endParaRPr lang="en-US"/>
          </a:p>
        </p:txBody>
      </p:sp>
    </p:spTree>
    <p:extLst>
      <p:ext uri="{BB962C8B-B14F-4D97-AF65-F5344CB8AC3E}">
        <p14:creationId xmlns:p14="http://schemas.microsoft.com/office/powerpoint/2010/main" val="3563332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Video Game Design Software </a:t>
            </a:r>
            <a:r>
              <a:rPr lang="en-US" dirty="0"/>
              <a:t>(key term) – First step is to visualize the game by thinking about the game’s length and plot. Second steps is to choose the right video game design software.</a:t>
            </a:r>
          </a:p>
        </p:txBody>
      </p:sp>
      <p:sp>
        <p:nvSpPr>
          <p:cNvPr id="4" name="Slide Number Placeholder 3"/>
          <p:cNvSpPr>
            <a:spLocks noGrp="1"/>
          </p:cNvSpPr>
          <p:nvPr>
            <p:ph type="sldNum" sz="quarter" idx="5"/>
          </p:nvPr>
        </p:nvSpPr>
        <p:spPr/>
        <p:txBody>
          <a:bodyPr/>
          <a:lstStyle/>
          <a:p>
            <a:fld id="{35356329-1779-487C-B587-BBABA473AA7C}" type="slidenum">
              <a:rPr lang="en-US" smtClean="0"/>
              <a:t>21</a:t>
            </a:fld>
            <a:endParaRPr lang="en-US"/>
          </a:p>
        </p:txBody>
      </p:sp>
    </p:spTree>
    <p:extLst>
      <p:ext uri="{BB962C8B-B14F-4D97-AF65-F5344CB8AC3E}">
        <p14:creationId xmlns:p14="http://schemas.microsoft.com/office/powerpoint/2010/main" val="3588902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over</a:t>
            </a:r>
            <a:r>
              <a:rPr lang="en-US" baseline="0" dirty="0"/>
              <a:t> a billion websites on the Internet and more being created and added as we speak. </a:t>
            </a:r>
          </a:p>
          <a:p>
            <a:endParaRPr lang="en-US" baseline="0" dirty="0"/>
          </a:p>
          <a:p>
            <a:r>
              <a:rPr lang="en-US" baseline="0" dirty="0"/>
              <a:t>Anything from corporations promoting their products to individuals creating online diaries or </a:t>
            </a:r>
            <a:r>
              <a:rPr lang="en-US" b="1" baseline="0" dirty="0"/>
              <a:t>blogs</a:t>
            </a:r>
            <a:r>
              <a:rPr lang="en-US" baseline="0" dirty="0"/>
              <a:t> (key term). </a:t>
            </a:r>
          </a:p>
          <a:p>
            <a:endParaRPr lang="en-US" baseline="0" dirty="0"/>
          </a:p>
          <a:p>
            <a:r>
              <a:rPr lang="en-US" baseline="0" dirty="0"/>
              <a:t>It all begins with web authoring (key term) or the creation of a site through a </a:t>
            </a:r>
            <a:r>
              <a:rPr lang="en-US" b="1" baseline="0" dirty="0"/>
              <a:t>Web Authoring</a:t>
            </a:r>
            <a:r>
              <a:rPr lang="en-US" baseline="0" dirty="0"/>
              <a:t> program (key term). </a:t>
            </a:r>
          </a:p>
          <a:p>
            <a:endParaRPr lang="en-US" baseline="0" dirty="0"/>
          </a:p>
          <a:p>
            <a:r>
              <a:rPr lang="en-US" baseline="0" dirty="0"/>
              <a:t>It starts with the design and then the document file displaying the website’s content. </a:t>
            </a:r>
          </a:p>
          <a:p>
            <a:endParaRPr lang="en-US" baseline="0" dirty="0"/>
          </a:p>
          <a:p>
            <a:pPr marL="171450" lvl="0" indent="-171450">
              <a:buFont typeface="Arial" pitchFamily="34" charset="0"/>
              <a:buChar char="•"/>
            </a:pPr>
            <a:r>
              <a:rPr lang="en-US" baseline="0" dirty="0"/>
              <a:t>Some </a:t>
            </a:r>
            <a:r>
              <a:rPr lang="en-US" b="1" baseline="0" dirty="0"/>
              <a:t>web authoring programs </a:t>
            </a:r>
            <a:r>
              <a:rPr lang="en-US" baseline="0" dirty="0"/>
              <a:t>are </a:t>
            </a:r>
            <a:r>
              <a:rPr lang="en-US" b="1" baseline="0" dirty="0"/>
              <a:t>WYSIWYG</a:t>
            </a:r>
            <a:r>
              <a:rPr lang="en-US" baseline="0" dirty="0"/>
              <a:t> (key term) what you see is what you get which means you can build the page without having to interact or understand coding (HTML)</a:t>
            </a:r>
          </a:p>
          <a:p>
            <a:pPr marL="171450" lvl="0" indent="-171450">
              <a:buFont typeface="Arial" pitchFamily="34" charset="0"/>
              <a:buChar char="•"/>
            </a:pPr>
            <a:r>
              <a:rPr lang="en-US" b="1" dirty="0"/>
              <a:t>Web page editors </a:t>
            </a:r>
            <a:r>
              <a:rPr lang="en-US" dirty="0"/>
              <a:t>(key term) or </a:t>
            </a:r>
            <a:r>
              <a:rPr lang="en-US" b="1" dirty="0"/>
              <a:t>HTML editors </a:t>
            </a:r>
            <a:r>
              <a:rPr lang="en-US" dirty="0"/>
              <a:t>(key term) provide support for website design and HTML coding</a:t>
            </a:r>
            <a:endParaRPr lang="en-US" baseline="0" dirty="0"/>
          </a:p>
        </p:txBody>
      </p:sp>
      <p:sp>
        <p:nvSpPr>
          <p:cNvPr id="4" name="Slide Number Placeholder 3"/>
          <p:cNvSpPr>
            <a:spLocks noGrp="1"/>
          </p:cNvSpPr>
          <p:nvPr>
            <p:ph type="sldNum" sz="quarter" idx="5"/>
          </p:nvPr>
        </p:nvSpPr>
        <p:spPr/>
        <p:txBody>
          <a:bodyPr/>
          <a:lstStyle/>
          <a:p>
            <a:fld id="{35356329-1779-487C-B587-BBABA473AA7C}" type="slidenum">
              <a:rPr lang="en-US" smtClean="0"/>
              <a:t>22</a:t>
            </a:fld>
            <a:endParaRPr lang="en-US"/>
          </a:p>
        </p:txBody>
      </p:sp>
    </p:spTree>
    <p:extLst>
      <p:ext uri="{BB962C8B-B14F-4D97-AF65-F5344CB8AC3E}">
        <p14:creationId xmlns:p14="http://schemas.microsoft.com/office/powerpoint/2010/main" val="113855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1" baseline="0" dirty="0"/>
              <a:t>App Stores </a:t>
            </a:r>
            <a:r>
              <a:rPr lang="en-US" baseline="0" dirty="0"/>
              <a:t>(key term)</a:t>
            </a:r>
          </a:p>
          <a:p>
            <a:pPr marL="171450" indent="-171450">
              <a:buFont typeface="Arial" pitchFamily="34" charset="0"/>
              <a:buChar char="•"/>
            </a:pPr>
            <a:r>
              <a:rPr lang="en-US" baseline="0" dirty="0"/>
              <a:t>Provide access to mobile apps either for free or a fee</a:t>
            </a:r>
          </a:p>
          <a:p>
            <a:pPr marL="171450" indent="-171450">
              <a:buFont typeface="Arial" pitchFamily="34" charset="0"/>
              <a:buChar char="•"/>
            </a:pPr>
            <a:endParaRPr lang="en-US" baseline="0" dirty="0"/>
          </a:p>
          <a:p>
            <a:pPr marL="171450" indent="-171450">
              <a:buFont typeface="Arial" pitchFamily="34" charset="0"/>
              <a:buChar char="•"/>
            </a:pPr>
            <a:r>
              <a:rPr lang="en-US" baseline="0" dirty="0"/>
              <a:t>Most popular</a:t>
            </a:r>
          </a:p>
          <a:p>
            <a:pPr marL="628650" lvl="1" indent="-171450">
              <a:buFont typeface="Arial" pitchFamily="34" charset="0"/>
              <a:buChar char="•"/>
            </a:pPr>
            <a:r>
              <a:rPr lang="en-US" baseline="0" dirty="0"/>
              <a:t>Apple’s App Store</a:t>
            </a:r>
          </a:p>
          <a:p>
            <a:pPr marL="628650" lvl="1" indent="-171450">
              <a:buFont typeface="Arial" pitchFamily="34" charset="0"/>
              <a:buChar char="•"/>
            </a:pPr>
            <a:r>
              <a:rPr lang="en-US" baseline="0" dirty="0"/>
              <a:t>Google Play</a:t>
            </a:r>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23</a:t>
            </a:fld>
            <a:endParaRPr lang="en-US"/>
          </a:p>
        </p:txBody>
      </p:sp>
    </p:spTree>
    <p:extLst>
      <p:ext uri="{BB962C8B-B14F-4D97-AF65-F5344CB8AC3E}">
        <p14:creationId xmlns:p14="http://schemas.microsoft.com/office/powerpoint/2010/main" val="18639976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pPr>
            <a:r>
              <a:rPr lang="en-US" b="1" dirty="0"/>
              <a:t>Office Software Suite </a:t>
            </a:r>
            <a:r>
              <a:rPr lang="en-US" dirty="0"/>
              <a:t>(ley term) / </a:t>
            </a:r>
            <a:r>
              <a:rPr lang="en-US" b="1" dirty="0"/>
              <a:t>Office Suite </a:t>
            </a:r>
            <a:r>
              <a:rPr lang="en-US" dirty="0"/>
              <a:t>(key term) / </a:t>
            </a:r>
            <a:r>
              <a:rPr lang="en-US" b="1" dirty="0"/>
              <a:t>Productivity Suite </a:t>
            </a:r>
            <a:r>
              <a:rPr lang="en-US" dirty="0"/>
              <a:t>(key term)</a:t>
            </a:r>
          </a:p>
          <a:p>
            <a:pPr eaLnBrk="1" hangingPunct="1">
              <a:spcBef>
                <a:spcPct val="0"/>
              </a:spcBef>
              <a:buFontTx/>
              <a:buChar char="•"/>
            </a:pPr>
            <a:r>
              <a:rPr lang="en-US" dirty="0"/>
              <a:t>A collection of separate applications bundled and sold as a group that share information between applications</a:t>
            </a:r>
          </a:p>
          <a:p>
            <a:pPr eaLnBrk="1" hangingPunct="1">
              <a:spcBef>
                <a:spcPct val="0"/>
              </a:spcBef>
              <a:buFontTx/>
              <a:buChar char="•"/>
            </a:pPr>
            <a:r>
              <a:rPr lang="en-US" dirty="0"/>
              <a:t>Less expensive than individual applications; but more expensive than integrated packages</a:t>
            </a:r>
          </a:p>
          <a:p>
            <a:pPr eaLnBrk="1" hangingPunct="1">
              <a:spcBef>
                <a:spcPct val="0"/>
              </a:spcBef>
              <a:buFontTx/>
              <a:buChar char="•"/>
            </a:pPr>
            <a:endParaRPr lang="en-US" dirty="0"/>
          </a:p>
          <a:p>
            <a:pPr eaLnBrk="1" hangingPunct="1">
              <a:spcBef>
                <a:spcPct val="0"/>
              </a:spcBef>
              <a:buFontTx/>
              <a:buNone/>
            </a:pPr>
            <a:r>
              <a:rPr lang="en-US" b="1" dirty="0"/>
              <a:t>Cloud</a:t>
            </a:r>
            <a:r>
              <a:rPr lang="en-US" b="1" baseline="0" dirty="0"/>
              <a:t> Suites </a:t>
            </a:r>
            <a:r>
              <a:rPr lang="en-US" baseline="0" dirty="0"/>
              <a:t>(key term) or online </a:t>
            </a:r>
            <a:r>
              <a:rPr lang="en-US" b="1" baseline="0" dirty="0"/>
              <a:t>office suites </a:t>
            </a:r>
            <a:r>
              <a:rPr lang="en-US" baseline="0" dirty="0"/>
              <a:t>(key term) are stored at a server on the Internet and access is gained through the Internet. </a:t>
            </a:r>
          </a:p>
          <a:p>
            <a:pPr marL="171450" indent="-171450" eaLnBrk="1" hangingPunct="1">
              <a:spcBef>
                <a:spcPct val="0"/>
              </a:spcBef>
              <a:buFont typeface="Arial" pitchFamily="34" charset="0"/>
              <a:buChar char="•"/>
            </a:pPr>
            <a:r>
              <a:rPr lang="en-US" baseline="0" dirty="0"/>
              <a:t>Ease in collaboration</a:t>
            </a:r>
          </a:p>
          <a:p>
            <a:pPr marL="171450" indent="-171450" eaLnBrk="1" hangingPunct="1">
              <a:spcBef>
                <a:spcPct val="0"/>
              </a:spcBef>
              <a:buFont typeface="Arial" pitchFamily="34" charset="0"/>
              <a:buChar char="•"/>
            </a:pPr>
            <a:r>
              <a:rPr lang="en-US" baseline="0" dirty="0"/>
              <a:t>Downside – dependent on server so be sure to have a backup</a:t>
            </a:r>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24</a:t>
            </a:fld>
            <a:endParaRPr lang="en-US"/>
          </a:p>
        </p:txBody>
      </p:sp>
    </p:spTree>
    <p:extLst>
      <p:ext uri="{BB962C8B-B14F-4D97-AF65-F5344CB8AC3E}">
        <p14:creationId xmlns:p14="http://schemas.microsoft.com/office/powerpoint/2010/main" val="3118149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a:t>Specialized suites </a:t>
            </a:r>
            <a:r>
              <a:rPr lang="en-US" baseline="0" dirty="0"/>
              <a:t>(key term) include graphics or financial suites among others. The most popular are  Adobe Creative Cloud and </a:t>
            </a:r>
            <a:r>
              <a:rPr lang="en-US" baseline="0" dirty="0" err="1"/>
              <a:t>Moneyfree</a:t>
            </a:r>
            <a:r>
              <a:rPr lang="en-US" baseline="0" dirty="0"/>
              <a:t> Software TOTAL Planning Suite.</a:t>
            </a:r>
          </a:p>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25</a:t>
            </a:fld>
            <a:endParaRPr lang="en-US"/>
          </a:p>
        </p:txBody>
      </p:sp>
    </p:spTree>
    <p:extLst>
      <p:ext uri="{BB962C8B-B14F-4D97-AF65-F5344CB8AC3E}">
        <p14:creationId xmlns:p14="http://schemas.microsoft.com/office/powerpoint/2010/main" val="21993592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Software Engineers </a:t>
            </a:r>
            <a:r>
              <a:rPr lang="en-US" dirty="0"/>
              <a:t>(key term) analyze users’ needs and create application software. </a:t>
            </a:r>
          </a:p>
          <a:p>
            <a:endParaRPr lang="en-US" dirty="0"/>
          </a:p>
          <a:p>
            <a:pPr marL="171450" indent="-171450">
              <a:buFont typeface="Arial" pitchFamily="34" charset="0"/>
              <a:buChar char="•"/>
            </a:pPr>
            <a:r>
              <a:rPr lang="en-US" dirty="0"/>
              <a:t>Typically have experience in programming but focus on the design and development of programs using the principles of mathematics and engineering. </a:t>
            </a:r>
          </a:p>
        </p:txBody>
      </p:sp>
      <p:sp>
        <p:nvSpPr>
          <p:cNvPr id="4" name="Slide Number Placeholder 3"/>
          <p:cNvSpPr>
            <a:spLocks noGrp="1"/>
          </p:cNvSpPr>
          <p:nvPr>
            <p:ph type="sldNum" sz="quarter" idx="5"/>
          </p:nvPr>
        </p:nvSpPr>
        <p:spPr/>
        <p:txBody>
          <a:bodyPr/>
          <a:lstStyle/>
          <a:p>
            <a:fld id="{35356329-1779-487C-B587-BBABA473AA7C}" type="slidenum">
              <a:rPr lang="en-US" smtClean="0"/>
              <a:t>26</a:t>
            </a:fld>
            <a:endParaRPr lang="en-US"/>
          </a:p>
        </p:txBody>
      </p:sp>
    </p:spTree>
    <p:extLst>
      <p:ext uri="{BB962C8B-B14F-4D97-AF65-F5344CB8AC3E}">
        <p14:creationId xmlns:p14="http://schemas.microsoft.com/office/powerpoint/2010/main" val="10405163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5356329-1779-487C-B587-BBABA473AA7C}" type="slidenum">
              <a:rPr lang="en-US" smtClean="0"/>
              <a:t>27</a:t>
            </a:fld>
            <a:endParaRPr lang="en-US"/>
          </a:p>
        </p:txBody>
      </p:sp>
    </p:spTree>
    <p:extLst>
      <p:ext uri="{BB962C8B-B14F-4D97-AF65-F5344CB8AC3E}">
        <p14:creationId xmlns:p14="http://schemas.microsoft.com/office/powerpoint/2010/main" val="38391594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2289">
              <a:defRPr/>
            </a:pPr>
            <a:r>
              <a:rPr lang="en-GB" baseline="0" dirty="0"/>
              <a:t>Review the Look to the Future in the chapter.</a:t>
            </a:r>
          </a:p>
          <a:p>
            <a:pPr>
              <a:buFont typeface="Arial" panose="020B0604020202020204" pitchFamily="34" charset="0"/>
              <a:buChar char="•"/>
            </a:pPr>
            <a:r>
              <a:rPr lang="en-US" dirty="0"/>
              <a:t>VR and AR Applications in the Workplace</a:t>
            </a:r>
          </a:p>
          <a:p>
            <a:pPr lvl="1">
              <a:buFont typeface="Arial" panose="020B0604020202020204" pitchFamily="34" charset="0"/>
              <a:buChar char="•"/>
            </a:pPr>
            <a:r>
              <a:rPr lang="en-US" dirty="0"/>
              <a:t>Reducing our needs to physically visit the office</a:t>
            </a:r>
          </a:p>
          <a:p>
            <a:pPr lvl="1">
              <a:buFont typeface="Arial" panose="020B0604020202020204" pitchFamily="34" charset="0"/>
              <a:buChar char="•"/>
            </a:pPr>
            <a:r>
              <a:rPr lang="en-US" dirty="0"/>
              <a:t>Drastically changing and improve the way business is conducted</a:t>
            </a:r>
          </a:p>
          <a:p>
            <a:pPr lvl="1">
              <a:buFont typeface="Arial" panose="020B0604020202020204" pitchFamily="34" charset="0"/>
              <a:buChar char="•"/>
            </a:pPr>
            <a:r>
              <a:rPr lang="en-US" dirty="0"/>
              <a:t>Could even remove the need for VR and AR glasses in the near future</a:t>
            </a:r>
          </a:p>
        </p:txBody>
      </p:sp>
      <p:sp>
        <p:nvSpPr>
          <p:cNvPr id="4" name="Slide Number Placeholder 3"/>
          <p:cNvSpPr>
            <a:spLocks noGrp="1"/>
          </p:cNvSpPr>
          <p:nvPr>
            <p:ph type="sldNum" sz="quarter" idx="5"/>
          </p:nvPr>
        </p:nvSpPr>
        <p:spPr/>
        <p:txBody>
          <a:bodyPr/>
          <a:lstStyle/>
          <a:p>
            <a:fld id="{35356329-1779-487C-B587-BBABA473AA7C}" type="slidenum">
              <a:rPr lang="en-US" smtClean="0"/>
              <a:t>28</a:t>
            </a:fld>
            <a:endParaRPr lang="en-US"/>
          </a:p>
        </p:txBody>
      </p:sp>
    </p:spTree>
    <p:extLst>
      <p:ext uri="{BB962C8B-B14F-4D97-AF65-F5344CB8AC3E}">
        <p14:creationId xmlns:p14="http://schemas.microsoft.com/office/powerpoint/2010/main" val="22701974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Have students turn to the end of Chapter 3 in their textbooks to view the same “Open-Ended” questions/statements</a:t>
            </a:r>
          </a:p>
        </p:txBody>
      </p:sp>
      <p:sp>
        <p:nvSpPr>
          <p:cNvPr id="4" name="Slide Number Placeholder 3"/>
          <p:cNvSpPr>
            <a:spLocks noGrp="1"/>
          </p:cNvSpPr>
          <p:nvPr>
            <p:ph type="sldNum" sz="quarter" idx="5"/>
          </p:nvPr>
        </p:nvSpPr>
        <p:spPr/>
        <p:txBody>
          <a:bodyPr/>
          <a:lstStyle/>
          <a:p>
            <a:fld id="{35356329-1779-487C-B587-BBABA473AA7C}" type="slidenum">
              <a:rPr lang="en-US" smtClean="0"/>
              <a:t>29</a:t>
            </a:fld>
            <a:endParaRPr lang="en-US"/>
          </a:p>
        </p:txBody>
      </p:sp>
    </p:spTree>
    <p:extLst>
      <p:ext uri="{BB962C8B-B14F-4D97-AF65-F5344CB8AC3E}">
        <p14:creationId xmlns:p14="http://schemas.microsoft.com/office/powerpoint/2010/main" val="9302554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5356329-1779-487C-B587-BBABA473AA7C}" type="slidenum">
              <a:rPr lang="en-US" smtClean="0"/>
              <a:t>30</a:t>
            </a:fld>
            <a:endParaRPr lang="en-US"/>
          </a:p>
        </p:txBody>
      </p:sp>
    </p:spTree>
    <p:extLst>
      <p:ext uri="{BB962C8B-B14F-4D97-AF65-F5344CB8AC3E}">
        <p14:creationId xmlns:p14="http://schemas.microsoft.com/office/powerpoint/2010/main" val="359616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Personal</a:t>
            </a:r>
            <a:r>
              <a:rPr lang="en-US" baseline="0" dirty="0"/>
              <a:t> </a:t>
            </a:r>
            <a:r>
              <a:rPr lang="en-US" dirty="0"/>
              <a:t>computers</a:t>
            </a:r>
            <a:r>
              <a:rPr lang="en-US" baseline="0" dirty="0"/>
              <a:t> can be thought of as an electronic tool. </a:t>
            </a:r>
            <a:r>
              <a:rPr lang="en-US" sz="1200" dirty="0"/>
              <a:t>Not long ago, trained specialists were required to perform many of the operations you can now do with a personal computer. Competent end users need to understand the capabilities of basic application software.</a:t>
            </a:r>
            <a:endParaRPr lang="en-US" baseline="0" dirty="0"/>
          </a:p>
        </p:txBody>
      </p:sp>
      <p:sp>
        <p:nvSpPr>
          <p:cNvPr id="4" name="Slide Number Placeholder 3"/>
          <p:cNvSpPr>
            <a:spLocks noGrp="1"/>
          </p:cNvSpPr>
          <p:nvPr>
            <p:ph type="sldNum" sz="quarter" idx="5"/>
          </p:nvPr>
        </p:nvSpPr>
        <p:spPr/>
        <p:txBody>
          <a:bodyPr/>
          <a:lstStyle/>
          <a:p>
            <a:fld id="{35356329-1779-487C-B587-BBABA473AA7C}" type="slidenum">
              <a:rPr lang="en-US" smtClean="0"/>
              <a:t>3</a:t>
            </a:fld>
            <a:endParaRPr lang="en-US"/>
          </a:p>
        </p:txBody>
      </p:sp>
    </p:spTree>
    <p:extLst>
      <p:ext uri="{BB962C8B-B14F-4D97-AF65-F5344CB8AC3E}">
        <p14:creationId xmlns:p14="http://schemas.microsoft.com/office/powerpoint/2010/main" val="25771937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buFontTx/>
              <a:buChar char="•"/>
            </a:pPr>
            <a:r>
              <a:rPr lang="en-US" dirty="0"/>
              <a:t>Two kinds of software (as discussed in Chapter 1)</a:t>
            </a:r>
          </a:p>
          <a:p>
            <a:pPr lvl="1" eaLnBrk="1" hangingPunct="1">
              <a:spcBef>
                <a:spcPct val="0"/>
              </a:spcBef>
              <a:buFontTx/>
              <a:buChar char="•"/>
            </a:pPr>
            <a:r>
              <a:rPr lang="en-US" b="1" dirty="0"/>
              <a:t>System software </a:t>
            </a:r>
            <a:r>
              <a:rPr lang="en-US" dirty="0"/>
              <a:t>(Key Term) – works with end users, application software, and computer hardware to handle the majority of technical details</a:t>
            </a:r>
          </a:p>
          <a:p>
            <a:pPr lvl="1" eaLnBrk="1" hangingPunct="1">
              <a:spcBef>
                <a:spcPct val="0"/>
              </a:spcBef>
              <a:buFontTx/>
              <a:buChar char="•"/>
            </a:pPr>
            <a:r>
              <a:rPr lang="en-US" b="1" dirty="0"/>
              <a:t>Application Software </a:t>
            </a:r>
            <a:r>
              <a:rPr lang="en-US" dirty="0"/>
              <a:t>(Key Term) – is end user software that is used to accomplish a variety of tasks</a:t>
            </a:r>
          </a:p>
          <a:p>
            <a:pPr eaLnBrk="1" hangingPunct="1">
              <a:spcBef>
                <a:spcPct val="0"/>
              </a:spcBef>
              <a:buFontTx/>
              <a:buChar char="•"/>
            </a:pPr>
            <a:r>
              <a:rPr lang="en-US" dirty="0"/>
              <a:t>Three categories of Application Software</a:t>
            </a:r>
          </a:p>
          <a:p>
            <a:pPr marL="457200" marR="0" lvl="1" indent="0" algn="l" defTabSz="914400" rtl="0" eaLnBrk="1" fontAlgn="auto" latinLnBrk="0" hangingPunct="1">
              <a:lnSpc>
                <a:spcPct val="100000"/>
              </a:lnSpc>
              <a:spcBef>
                <a:spcPct val="0"/>
              </a:spcBef>
              <a:spcAft>
                <a:spcPts val="0"/>
              </a:spcAft>
              <a:buClrTx/>
              <a:buSzTx/>
              <a:buFontTx/>
              <a:buChar char="•"/>
              <a:tabLst/>
              <a:defRPr/>
            </a:pPr>
            <a:r>
              <a:rPr lang="en-US" b="1" dirty="0"/>
              <a:t>Mobile Apps </a:t>
            </a:r>
            <a:r>
              <a:rPr lang="en-US" dirty="0"/>
              <a:t>(key</a:t>
            </a:r>
            <a:r>
              <a:rPr lang="en-US" baseline="0" dirty="0"/>
              <a:t> Term) – add-on features or programs designed for mobile devices such as smartphones and tablets.</a:t>
            </a:r>
            <a:endParaRPr lang="en-US" dirty="0"/>
          </a:p>
          <a:p>
            <a:pPr lvl="1" eaLnBrk="1" hangingPunct="1">
              <a:spcBef>
                <a:spcPct val="0"/>
              </a:spcBef>
              <a:buFontTx/>
              <a:buChar char="•"/>
            </a:pPr>
            <a:r>
              <a:rPr lang="en-US" b="1" dirty="0"/>
              <a:t>General</a:t>
            </a:r>
            <a:r>
              <a:rPr lang="en-US" b="1" baseline="0" dirty="0"/>
              <a:t> Purpose </a:t>
            </a:r>
            <a:r>
              <a:rPr lang="en-US" b="1" dirty="0"/>
              <a:t>Applications </a:t>
            </a:r>
            <a:r>
              <a:rPr lang="en-US" dirty="0"/>
              <a:t>(Key Term) – word processing, spreadsheets, </a:t>
            </a:r>
            <a:r>
              <a:rPr lang="en-US" baseline="0" dirty="0"/>
              <a:t>presentation graphics and </a:t>
            </a:r>
            <a:r>
              <a:rPr lang="en-US" dirty="0"/>
              <a:t>database</a:t>
            </a:r>
            <a:r>
              <a:rPr lang="en-US" baseline="0" dirty="0"/>
              <a:t> management systems.</a:t>
            </a:r>
            <a:endParaRPr lang="en-US" dirty="0"/>
          </a:p>
          <a:p>
            <a:pPr lvl="1" eaLnBrk="1" hangingPunct="1">
              <a:spcBef>
                <a:spcPct val="0"/>
              </a:spcBef>
              <a:buFontTx/>
              <a:buChar char="•"/>
            </a:pPr>
            <a:r>
              <a:rPr lang="en-US" b="1" dirty="0"/>
              <a:t>Specialized Applications </a:t>
            </a:r>
            <a:r>
              <a:rPr lang="en-US" dirty="0"/>
              <a:t>(Key Term) – tend to be</a:t>
            </a:r>
            <a:r>
              <a:rPr lang="en-US" baseline="0" dirty="0"/>
              <a:t> more focused and used in specific areas and disciplines</a:t>
            </a:r>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4</a:t>
            </a:fld>
            <a:endParaRPr lang="en-US"/>
          </a:p>
        </p:txBody>
      </p:sp>
    </p:spTree>
    <p:extLst>
      <p:ext uri="{BB962C8B-B14F-4D97-AF65-F5344CB8AC3E}">
        <p14:creationId xmlns:p14="http://schemas.microsoft.com/office/powerpoint/2010/main" val="4145137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User interface</a:t>
            </a:r>
            <a:r>
              <a:rPr lang="en-US" b="1" baseline="0" dirty="0"/>
              <a:t> </a:t>
            </a:r>
            <a:r>
              <a:rPr lang="en-US" baseline="0" dirty="0"/>
              <a:t>(key term)</a:t>
            </a:r>
            <a:r>
              <a:rPr lang="en-US" dirty="0"/>
              <a:t> </a:t>
            </a:r>
            <a:r>
              <a:rPr lang="en-US" baseline="0" dirty="0"/>
              <a:t>or  </a:t>
            </a:r>
            <a:r>
              <a:rPr lang="en-US" b="1" baseline="0" dirty="0"/>
              <a:t>Graphical User Interface </a:t>
            </a:r>
            <a:r>
              <a:rPr lang="en-US" baseline="0" dirty="0"/>
              <a:t>(GUI) (key terms) allows the user to control and interact with the program.</a:t>
            </a:r>
          </a:p>
          <a:p>
            <a:endParaRPr lang="en-US" baseline="0" dirty="0"/>
          </a:p>
          <a:p>
            <a:r>
              <a:rPr lang="en-US" baseline="0" dirty="0"/>
              <a:t>Graphical elements called </a:t>
            </a:r>
            <a:r>
              <a:rPr lang="en-US" b="1" baseline="0" dirty="0"/>
              <a:t>Icons</a:t>
            </a:r>
            <a:r>
              <a:rPr lang="en-US" baseline="0" dirty="0"/>
              <a:t> (key term) can be clicked on by the user using the mouse. </a:t>
            </a:r>
          </a:p>
          <a:p>
            <a:endParaRPr lang="en-US" baseline="0" dirty="0"/>
          </a:p>
          <a:p>
            <a:r>
              <a:rPr lang="en-US" baseline="0" dirty="0"/>
              <a:t>The mouse controls the </a:t>
            </a:r>
            <a:r>
              <a:rPr lang="en-US" b="1" baseline="0" dirty="0"/>
              <a:t>pointer</a:t>
            </a:r>
            <a:r>
              <a:rPr lang="en-US" baseline="0" dirty="0"/>
              <a:t> (key term) on the screen to select the icon </a:t>
            </a:r>
          </a:p>
          <a:p>
            <a:endParaRPr lang="en-US" baseline="0" dirty="0"/>
          </a:p>
          <a:p>
            <a:r>
              <a:rPr lang="en-US" baseline="0" dirty="0"/>
              <a:t>Once the icon is selected and clicked, the represented program will display in the </a:t>
            </a:r>
            <a:r>
              <a:rPr lang="en-US" b="1" baseline="0" dirty="0"/>
              <a:t>window</a:t>
            </a:r>
            <a:r>
              <a:rPr lang="en-US" baseline="0" dirty="0"/>
              <a:t> (key term) which is the rectangular area containing a document, program or message.</a:t>
            </a:r>
          </a:p>
          <a:p>
            <a:endParaRPr lang="en-US" baseline="0" dirty="0"/>
          </a:p>
          <a:p>
            <a:r>
              <a:rPr lang="en-US" baseline="0" dirty="0"/>
              <a:t>Most programs use a system of menus, toolbars, and dialog boxes.</a:t>
            </a:r>
          </a:p>
          <a:p>
            <a:endParaRPr lang="en-US" baseline="0" dirty="0"/>
          </a:p>
          <a:p>
            <a:r>
              <a:rPr lang="en-US" b="1" baseline="0" dirty="0"/>
              <a:t>Menus</a:t>
            </a:r>
            <a:r>
              <a:rPr lang="en-US" baseline="0" dirty="0"/>
              <a:t> (key term) present commands that are displays in the </a:t>
            </a:r>
            <a:r>
              <a:rPr lang="en-US" b="1" baseline="0" dirty="0"/>
              <a:t>menu bar</a:t>
            </a:r>
            <a:r>
              <a:rPr lang="en-US" baseline="0" dirty="0"/>
              <a:t> (key term) at the top of the screen</a:t>
            </a:r>
          </a:p>
          <a:p>
            <a:r>
              <a:rPr lang="en-US" b="1" baseline="0" dirty="0"/>
              <a:t>Toolbars</a:t>
            </a:r>
            <a:r>
              <a:rPr lang="en-US" baseline="0" dirty="0"/>
              <a:t> (key term) appear below the menu bar (key term) and include graphic elements known a </a:t>
            </a:r>
            <a:r>
              <a:rPr lang="en-US" b="1" baseline="0" dirty="0"/>
              <a:t>buttons</a:t>
            </a:r>
            <a:r>
              <a:rPr lang="en-US" baseline="0" dirty="0"/>
              <a:t> (key term) the user can click on as a shortcut</a:t>
            </a:r>
          </a:p>
          <a:p>
            <a:r>
              <a:rPr lang="en-US" b="1" baseline="0" dirty="0"/>
              <a:t>Dialog Boxes </a:t>
            </a:r>
            <a:r>
              <a:rPr lang="en-US" baseline="0" dirty="0"/>
              <a:t>(key term) provide additional information and request user input</a:t>
            </a:r>
          </a:p>
          <a:p>
            <a:endParaRPr lang="en-US" baseline="0" dirty="0"/>
          </a:p>
        </p:txBody>
      </p:sp>
      <p:sp>
        <p:nvSpPr>
          <p:cNvPr id="4" name="Slide Number Placeholder 3"/>
          <p:cNvSpPr>
            <a:spLocks noGrp="1"/>
          </p:cNvSpPr>
          <p:nvPr>
            <p:ph type="sldNum" sz="quarter" idx="5"/>
          </p:nvPr>
        </p:nvSpPr>
        <p:spPr/>
        <p:txBody>
          <a:bodyPr/>
          <a:lstStyle/>
          <a:p>
            <a:fld id="{35356329-1779-487C-B587-BBABA473AA7C}" type="slidenum">
              <a:rPr lang="en-US" smtClean="0"/>
              <a:t>5</a:t>
            </a:fld>
            <a:endParaRPr lang="en-US"/>
          </a:p>
        </p:txBody>
      </p:sp>
    </p:spTree>
    <p:extLst>
      <p:ext uri="{BB962C8B-B14F-4D97-AF65-F5344CB8AC3E}">
        <p14:creationId xmlns:p14="http://schemas.microsoft.com/office/powerpoint/2010/main" val="31108373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Ribbon GUI </a:t>
            </a:r>
            <a:r>
              <a:rPr lang="en-US" baseline="0" dirty="0"/>
              <a:t>(key term) makes it easier for the user to find and use all the features of an application</a:t>
            </a:r>
          </a:p>
          <a:p>
            <a:endParaRPr lang="en-US" baseline="0" dirty="0"/>
          </a:p>
          <a:p>
            <a:pPr marL="171450" indent="-171450">
              <a:buFont typeface="Arial" pitchFamily="34" charset="0"/>
              <a:buChar char="•"/>
            </a:pPr>
            <a:r>
              <a:rPr lang="en-US" b="1" baseline="0" dirty="0"/>
              <a:t>Ribbons</a:t>
            </a:r>
            <a:r>
              <a:rPr lang="en-US" baseline="0" dirty="0"/>
              <a:t> (key term) replace menus and toolbars using commands into a set of tabs</a:t>
            </a:r>
          </a:p>
          <a:p>
            <a:pPr marL="171450" indent="-171450">
              <a:buFont typeface="Arial" pitchFamily="34" charset="0"/>
              <a:buChar char="•"/>
            </a:pPr>
            <a:r>
              <a:rPr lang="en-US" b="1" baseline="0" dirty="0"/>
              <a:t>Tabs</a:t>
            </a:r>
            <a:r>
              <a:rPr lang="en-US" baseline="0" dirty="0"/>
              <a:t> (key term) divide the ribbon into major categories. Each tab represents </a:t>
            </a:r>
            <a:r>
              <a:rPr lang="en-US" b="1" baseline="0" dirty="0"/>
              <a:t>groups</a:t>
            </a:r>
            <a:r>
              <a:rPr lang="en-US" baseline="0" dirty="0"/>
              <a:t> (key term) of related items. </a:t>
            </a:r>
          </a:p>
          <a:p>
            <a:pPr marL="171450" indent="-171450">
              <a:buFont typeface="Arial" pitchFamily="34" charset="0"/>
              <a:buChar char="•"/>
            </a:pPr>
            <a:r>
              <a:rPr lang="en-US" b="1" baseline="0" dirty="0"/>
              <a:t>Contextual tabs </a:t>
            </a:r>
            <a:r>
              <a:rPr lang="en-US" baseline="0" dirty="0"/>
              <a:t>(key term) are only used when the item is selected and at that time, operations can be performed on that item.</a:t>
            </a:r>
          </a:p>
          <a:p>
            <a:pPr marL="171450" indent="-171450">
              <a:buFont typeface="Arial" pitchFamily="34" charset="0"/>
              <a:buChar char="•"/>
            </a:pPr>
            <a:r>
              <a:rPr lang="en-US" b="1" baseline="0" dirty="0"/>
              <a:t>Galleries</a:t>
            </a:r>
            <a:r>
              <a:rPr lang="en-US" baseline="0" dirty="0"/>
              <a:t> (key term) give the user to see the effect their selection will have prior to making their choice.</a:t>
            </a:r>
          </a:p>
          <a:p>
            <a:pPr marL="171450" indent="-171450">
              <a:buFont typeface="Arial" pitchFamily="34" charset="0"/>
              <a:buChar char="•"/>
            </a:pPr>
            <a:endParaRPr lang="en-US" baseline="0" dirty="0"/>
          </a:p>
          <a:p>
            <a:r>
              <a:rPr lang="en-US" baseline="0" dirty="0"/>
              <a:t>Most applications provide us with some variety of things such as </a:t>
            </a:r>
          </a:p>
          <a:p>
            <a:pPr marL="171450" indent="-171450">
              <a:buFont typeface="Arial"/>
              <a:buChar char="•"/>
            </a:pPr>
            <a:r>
              <a:rPr lang="en-US" baseline="0" dirty="0"/>
              <a:t>Spell Check</a:t>
            </a:r>
          </a:p>
          <a:p>
            <a:pPr marL="171450" indent="-171450">
              <a:buFont typeface="Arial"/>
              <a:buChar char="•"/>
            </a:pPr>
            <a:r>
              <a:rPr lang="en-US" baseline="0" dirty="0"/>
              <a:t>Alignment</a:t>
            </a:r>
          </a:p>
          <a:p>
            <a:pPr marL="171450" indent="-171450">
              <a:buFont typeface="Arial"/>
              <a:buChar char="•"/>
            </a:pPr>
            <a:r>
              <a:rPr lang="en-US" baseline="0" dirty="0"/>
              <a:t>Font and Font Sizes</a:t>
            </a:r>
          </a:p>
          <a:p>
            <a:pPr marL="0" indent="0">
              <a:buFont typeface="Arial" pitchFamily="34" charset="0"/>
              <a:buNone/>
            </a:pPr>
            <a:endParaRPr lang="en-US" baseline="0" dirty="0"/>
          </a:p>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6</a:t>
            </a:fld>
            <a:endParaRPr lang="en-US"/>
          </a:p>
        </p:txBody>
      </p:sp>
    </p:spTree>
    <p:extLst>
      <p:ext uri="{BB962C8B-B14F-4D97-AF65-F5344CB8AC3E}">
        <p14:creationId xmlns:p14="http://schemas.microsoft.com/office/powerpoint/2010/main" val="1454643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buFontTx/>
              <a:buChar char="•"/>
            </a:pPr>
            <a:r>
              <a:rPr lang="en-US" dirty="0"/>
              <a:t>Mobile Applications often referred to simply as Apps</a:t>
            </a:r>
          </a:p>
          <a:p>
            <a:pPr eaLnBrk="1" hangingPunct="1">
              <a:spcBef>
                <a:spcPct val="0"/>
              </a:spcBef>
              <a:buFontTx/>
              <a:buChar char="•"/>
            </a:pPr>
            <a:r>
              <a:rPr lang="en-US" dirty="0"/>
              <a:t>Most commonly developed for mobile use, but often work on a variety of devices</a:t>
            </a:r>
          </a:p>
          <a:p>
            <a:pPr eaLnBrk="1" hangingPunct="1">
              <a:spcBef>
                <a:spcPct val="0"/>
              </a:spcBef>
              <a:buFontTx/>
              <a:buChar char="•"/>
            </a:pPr>
            <a:r>
              <a:rPr lang="en-US" dirty="0"/>
              <a:t>Enable users to access multimedia including music, video, social networking, shopping</a:t>
            </a:r>
          </a:p>
          <a:p>
            <a:pPr eaLnBrk="1" hangingPunct="1">
              <a:spcBef>
                <a:spcPct val="0"/>
              </a:spcBef>
              <a:buFontTx/>
              <a:buChar char="•"/>
            </a:pPr>
            <a:r>
              <a:rPr lang="en-US" dirty="0"/>
              <a:t>Privacy concerns related to apps often tracking user actions and locations</a:t>
            </a:r>
          </a:p>
        </p:txBody>
      </p:sp>
      <p:sp>
        <p:nvSpPr>
          <p:cNvPr id="4" name="Slide Number Placeholder 3"/>
          <p:cNvSpPr>
            <a:spLocks noGrp="1"/>
          </p:cNvSpPr>
          <p:nvPr>
            <p:ph type="sldNum" sz="quarter" idx="5"/>
          </p:nvPr>
        </p:nvSpPr>
        <p:spPr/>
        <p:txBody>
          <a:bodyPr/>
          <a:lstStyle/>
          <a:p>
            <a:fld id="{35356329-1779-487C-B587-BBABA473AA7C}" type="slidenum">
              <a:rPr lang="en-US" smtClean="0"/>
              <a:t>7</a:t>
            </a:fld>
            <a:endParaRPr lang="en-US"/>
          </a:p>
        </p:txBody>
      </p:sp>
    </p:spTree>
    <p:extLst>
      <p:ext uri="{BB962C8B-B14F-4D97-AF65-F5344CB8AC3E}">
        <p14:creationId xmlns:p14="http://schemas.microsoft.com/office/powerpoint/2010/main" val="2148657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0"/>
              </a:spcBef>
            </a:pPr>
            <a:r>
              <a:rPr lang="en-US" b="1" dirty="0"/>
              <a:t>Word Processor Programs </a:t>
            </a:r>
            <a:r>
              <a:rPr lang="en-US" dirty="0"/>
              <a:t>(key term) </a:t>
            </a:r>
          </a:p>
          <a:p>
            <a:pPr marL="171450" indent="-171450" eaLnBrk="1" hangingPunct="1">
              <a:spcBef>
                <a:spcPct val="0"/>
              </a:spcBef>
              <a:buFont typeface="Arial" pitchFamily="34" charset="0"/>
              <a:buChar char="•"/>
            </a:pPr>
            <a:r>
              <a:rPr lang="en-US" dirty="0"/>
              <a:t>One of the most flexible and widely used software tools used to create </a:t>
            </a:r>
            <a:r>
              <a:rPr lang="en-US" b="1" dirty="0"/>
              <a:t>documents</a:t>
            </a:r>
            <a:r>
              <a:rPr lang="en-US" dirty="0"/>
              <a:t> (key term)</a:t>
            </a:r>
          </a:p>
          <a:p>
            <a:pPr eaLnBrk="1" hangingPunct="1">
              <a:spcBef>
                <a:spcPct val="0"/>
              </a:spcBef>
              <a:buFontTx/>
              <a:buChar char="•"/>
            </a:pPr>
            <a:r>
              <a:rPr lang="en-US" dirty="0"/>
              <a:t>One of the first programs used by PC end-users </a:t>
            </a:r>
          </a:p>
          <a:p>
            <a:pPr eaLnBrk="1" hangingPunct="1">
              <a:spcBef>
                <a:spcPct val="0"/>
              </a:spcBef>
              <a:buFontTx/>
              <a:buChar char="•"/>
            </a:pPr>
            <a:r>
              <a:rPr lang="en-US" dirty="0"/>
              <a:t>Microsoft Word is the most used word processor</a:t>
            </a:r>
            <a:r>
              <a:rPr lang="en-US" baseline="0" dirty="0"/>
              <a:t> program</a:t>
            </a:r>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9</a:t>
            </a:fld>
            <a:endParaRPr lang="en-US"/>
          </a:p>
        </p:txBody>
      </p:sp>
    </p:spTree>
    <p:extLst>
      <p:ext uri="{BB962C8B-B14F-4D97-AF65-F5344CB8AC3E}">
        <p14:creationId xmlns:p14="http://schemas.microsoft.com/office/powerpoint/2010/main" val="581329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eaLnBrk="1" hangingPunct="1">
              <a:lnSpc>
                <a:spcPct val="80000"/>
              </a:lnSpc>
              <a:spcBef>
                <a:spcPct val="0"/>
              </a:spcBef>
              <a:buFontTx/>
              <a:buNone/>
            </a:pPr>
            <a:r>
              <a:rPr lang="en-US" dirty="0"/>
              <a:t>Features of a flyer including:</a:t>
            </a:r>
          </a:p>
          <a:p>
            <a:pPr lvl="1" eaLnBrk="1" hangingPunct="1">
              <a:lnSpc>
                <a:spcPct val="80000"/>
              </a:lnSpc>
              <a:spcBef>
                <a:spcPct val="0"/>
              </a:spcBef>
              <a:buFontTx/>
              <a:buChar char="•"/>
            </a:pPr>
            <a:r>
              <a:rPr lang="en-US" dirty="0"/>
              <a:t>Spell Checker</a:t>
            </a:r>
          </a:p>
          <a:p>
            <a:pPr lvl="1" eaLnBrk="1" hangingPunct="1">
              <a:lnSpc>
                <a:spcPct val="80000"/>
              </a:lnSpc>
              <a:spcBef>
                <a:spcPct val="0"/>
              </a:spcBef>
              <a:buFontTx/>
              <a:buChar char="•"/>
            </a:pPr>
            <a:r>
              <a:rPr lang="en-US" dirty="0"/>
              <a:t>Fonts and Font Size</a:t>
            </a:r>
          </a:p>
          <a:p>
            <a:pPr lvl="1" eaLnBrk="1" hangingPunct="1">
              <a:lnSpc>
                <a:spcPct val="80000"/>
              </a:lnSpc>
              <a:spcBef>
                <a:spcPct val="0"/>
              </a:spcBef>
              <a:buFontTx/>
              <a:buChar char="•"/>
            </a:pPr>
            <a:r>
              <a:rPr lang="en-US" dirty="0"/>
              <a:t>Character Effects</a:t>
            </a:r>
          </a:p>
          <a:p>
            <a:pPr lvl="1" eaLnBrk="1" hangingPunct="1">
              <a:lnSpc>
                <a:spcPct val="80000"/>
              </a:lnSpc>
              <a:spcBef>
                <a:spcPct val="0"/>
              </a:spcBef>
              <a:buFontTx/>
              <a:buChar char="•"/>
            </a:pPr>
            <a:r>
              <a:rPr lang="en-US" dirty="0"/>
              <a:t>Grammar Checker</a:t>
            </a:r>
          </a:p>
          <a:p>
            <a:pPr lvl="1" eaLnBrk="1" hangingPunct="1">
              <a:lnSpc>
                <a:spcPct val="80000"/>
              </a:lnSpc>
              <a:spcBef>
                <a:spcPct val="0"/>
              </a:spcBef>
              <a:buFontTx/>
              <a:buChar char="•"/>
            </a:pPr>
            <a:r>
              <a:rPr lang="en-US" dirty="0"/>
              <a:t>Center Alignment</a:t>
            </a:r>
          </a:p>
          <a:p>
            <a:r>
              <a:rPr lang="en-US" sz="1200" b="0" i="0" u="none" strike="noStrike" kern="1200" baseline="0" dirty="0">
                <a:solidFill>
                  <a:schemeClr val="tx1"/>
                </a:solidFill>
                <a:latin typeface="+mn-lt"/>
                <a:ea typeface="+mn-ea"/>
                <a:cs typeface="+mn-cs"/>
              </a:rPr>
              <a:t>You have been asked to create a promotional advertising flyer. After discussing the flyer’s content and basic structure with your supervisor, you start to enter the flyer’s text. As you enter the text, the spell checker and grammar checker catch some spelling and grammatical errors. Once the text has been entered, you proofread the text and then focus your attention on enhancing the visual aspects of the flyer. You add a photograph and experiment with different character and paragraph formats, including fonts, font sizes, colors, and alignments. </a:t>
            </a:r>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10</a:t>
            </a:fld>
            <a:endParaRPr lang="en-US"/>
          </a:p>
        </p:txBody>
      </p:sp>
    </p:spTree>
    <p:extLst>
      <p:ext uri="{BB962C8B-B14F-4D97-AF65-F5344CB8AC3E}">
        <p14:creationId xmlns:p14="http://schemas.microsoft.com/office/powerpoint/2010/main" val="2270094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W/Cover">
    <p:spTree>
      <p:nvGrpSpPr>
        <p:cNvPr id="1" name=""/>
        <p:cNvGrpSpPr/>
        <p:nvPr/>
      </p:nvGrpSpPr>
      <p:grpSpPr>
        <a:xfrm>
          <a:off x="0" y="0"/>
          <a:ext cx="0" cy="0"/>
          <a:chOff x="0" y="0"/>
          <a:chExt cx="0" cy="0"/>
        </a:xfrm>
      </p:grpSpPr>
      <p:grpSp>
        <p:nvGrpSpPr>
          <p:cNvPr id="20" name="MHE Official Background, fixed">
            <a:extLst>
              <a:ext uri="{C183D7F6-B498-43B3-948B-1728B52AA6E4}">
                <adec:decorative xmlns:adec="http://schemas.microsoft.com/office/drawing/2017/decorative" val="1"/>
              </a:ext>
            </a:extLst>
          </p:cNvPr>
          <p:cNvGrpSpPr/>
          <p:nvPr userDrawn="1"/>
        </p:nvGrpSpPr>
        <p:grpSpPr>
          <a:xfrm>
            <a:off x="346105" y="2099014"/>
            <a:ext cx="3863458" cy="3863458"/>
            <a:chOff x="331115" y="2099014"/>
            <a:chExt cx="3863458" cy="3863458"/>
          </a:xfrm>
        </p:grpSpPr>
        <p:sp>
          <p:nvSpPr>
            <p:cNvPr id="13" name="Rectangle 12">
              <a:extLst>
                <a:ext uri="{FF2B5EF4-FFF2-40B4-BE49-F238E27FC236}">
                  <a16:creationId xmlns:a16="http://schemas.microsoft.com/office/drawing/2014/main" id="{FD9DDEA9-6897-2B48-BA6A-9075880AA615}"/>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p:ph type="ctrTitle" hasCustomPrompt="1"/>
          </p:nvPr>
        </p:nvSpPr>
        <p:spPr>
          <a:xfrm>
            <a:off x="621792" y="3140014"/>
            <a:ext cx="2788920" cy="1157665"/>
          </a:xfrm>
          <a:prstGeom prst="rect">
            <a:avLst/>
          </a:prstGeom>
        </p:spPr>
        <p:txBody>
          <a:bodyPr anchor="b">
            <a:noAutofit/>
          </a:bodyPr>
          <a:lstStyle>
            <a:lvl1pPr algn="l">
              <a:lnSpc>
                <a:spcPct val="100000"/>
              </a:lnSpc>
              <a:defRPr sz="2600" b="1">
                <a:solidFill>
                  <a:schemeClr val="bg1"/>
                </a:solidFill>
              </a:defRPr>
            </a:lvl1pPr>
          </a:lstStyle>
          <a:p>
            <a:r>
              <a:rPr lang="en-US" dirty="0"/>
              <a:t>Presentation Title</a:t>
            </a:r>
          </a:p>
        </p:txBody>
      </p:sp>
      <p:sp>
        <p:nvSpPr>
          <p:cNvPr id="8" name="Subtitle"/>
          <p:cNvSpPr>
            <a:spLocks noGrp="1"/>
          </p:cNvSpPr>
          <p:nvPr>
            <p:ph type="subTitle" idx="1" hasCustomPrompt="1"/>
          </p:nvPr>
        </p:nvSpPr>
        <p:spPr>
          <a:xfrm>
            <a:off x="621792" y="4261103"/>
            <a:ext cx="2788920" cy="612821"/>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p>
        </p:txBody>
      </p:sp>
      <p:cxnSp>
        <p:nvCxnSpPr>
          <p:cNvPr id="9"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p:ph type="body" sz="quarter" idx="10" hasCustomPrompt="1"/>
          </p:nvPr>
        </p:nvSpPr>
        <p:spPr>
          <a:xfrm>
            <a:off x="621792" y="5093208"/>
            <a:ext cx="2788920" cy="576185"/>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Extra Text</a:t>
            </a:r>
          </a:p>
        </p:txBody>
      </p:sp>
      <p:sp>
        <p:nvSpPr>
          <p:cNvPr id="3" name="Cover Placeholder">
            <a:extLst>
              <a:ext uri="{FF2B5EF4-FFF2-40B4-BE49-F238E27FC236}">
                <a16:creationId xmlns:a16="http://schemas.microsoft.com/office/drawing/2014/main" id="{67C61915-1FDF-4DF1-95F4-8BAC894B4DC1}"/>
              </a:ext>
            </a:extLst>
          </p:cNvPr>
          <p:cNvSpPr>
            <a:spLocks noGrp="1"/>
          </p:cNvSpPr>
          <p:nvPr>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
        <p:nvSpPr>
          <p:cNvPr id="2" name="Long Copyright">
            <a:extLst>
              <a:ext uri="{FF2B5EF4-FFF2-40B4-BE49-F238E27FC236}">
                <a16:creationId xmlns:a16="http://schemas.microsoft.com/office/drawing/2014/main" id="{8AC4EEC4-5547-4185-92E7-A6CAF888043F}"/>
              </a:ext>
            </a:extLst>
          </p:cNvPr>
          <p:cNvSpPr>
            <a:spLocks noGrp="1"/>
          </p:cNvSpPr>
          <p:nvPr>
            <p:ph type="ftr" sz="quarter" idx="12"/>
          </p:nvPr>
        </p:nvSpPr>
        <p:spPr>
          <a:xfrm>
            <a:off x="0" y="6478438"/>
            <a:ext cx="9144000" cy="374266"/>
          </a:xfrm>
        </p:spPr>
        <p:txBody>
          <a:bodyPr/>
          <a:lstStyle>
            <a:lvl1pPr algn="ctr">
              <a:defRPr>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val="1001655917"/>
      </p:ext>
    </p:extLst>
  </p:cSld>
  <p:clrMapOvr>
    <a:masterClrMapping/>
  </p:clrMapOvr>
  <p:extLst>
    <p:ext uri="{DCECCB84-F9BA-43D5-87BE-67443E8EF086}">
      <p15:sldGuideLst xmlns:p15="http://schemas.microsoft.com/office/powerpoint/2012/main">
        <p15:guide id="1" orient="horz" pos="957">
          <p15:clr>
            <a:srgbClr val="FBAE40"/>
          </p15:clr>
        </p15:guide>
        <p15:guide id="2" orient="horz" pos="410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with Third as Accent">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1" y="4343400"/>
            <a:ext cx="5791200" cy="19050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id="{22432755-BCF5-451F-968D-CFFD10D87BE2}"/>
              </a:ext>
            </a:extLst>
          </p:cNvPr>
          <p:cNvSpPr>
            <a:spLocks noGrp="1"/>
          </p:cNvSpPr>
          <p:nvPr>
            <p:ph sz="quarter" idx="15" hasCustomPrompt="1"/>
          </p:nvPr>
        </p:nvSpPr>
        <p:spPr>
          <a:xfrm>
            <a:off x="6400800" y="4343400"/>
            <a:ext cx="2400300" cy="1905000"/>
          </a:xfrm>
        </p:spPr>
        <p:txBody>
          <a:bodyPr/>
          <a:lstStyle>
            <a:lvl1pPr>
              <a:defRPr/>
            </a:lvl1pPr>
          </a:lstStyle>
          <a:p>
            <a:pPr lvl="0"/>
            <a:r>
              <a:rPr lang="en-US" dirty="0"/>
              <a:t>Slide Content 3</a:t>
            </a:r>
          </a:p>
          <a:p>
            <a:pPr lvl="1"/>
            <a:r>
              <a:rPr lang="en-US" dirty="0"/>
              <a:t>Second level</a:t>
            </a:r>
          </a:p>
          <a:p>
            <a:pPr lvl="2"/>
            <a:r>
              <a:rPr lang="en-US" dirty="0"/>
              <a:t>Third level</a:t>
            </a:r>
          </a:p>
        </p:txBody>
      </p:sp>
      <p:sp>
        <p:nvSpPr>
          <p:cNvPr id="7" name="Appendix Link">
            <a:extLst>
              <a:ext uri="{FF2B5EF4-FFF2-40B4-BE49-F238E27FC236}">
                <a16:creationId xmlns:a16="http://schemas.microsoft.com/office/drawing/2014/main" id="{24E3FC7A-8095-4466-BF43-4B6D04A5D884}"/>
              </a:ext>
            </a:extLst>
          </p:cNvPr>
          <p:cNvSpPr>
            <a:spLocks noGrp="1"/>
          </p:cNvSpPr>
          <p:nvPr>
            <p:ph type="body" sz="quarter" idx="12" hasCustomPrompt="1"/>
          </p:nvPr>
        </p:nvSpPr>
        <p:spPr>
          <a:xfrm>
            <a:off x="3369564" y="6324600"/>
            <a:ext cx="2404872" cy="190500"/>
          </a:xfrm>
        </p:spPr>
        <p:txBody>
          <a:bodyPr anchor="b">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4100005588"/>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4" pos="4032">
          <p15:clr>
            <a:srgbClr val="FBAE40"/>
          </p15:clr>
        </p15:guide>
        <p15:guide id="5" pos="386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ix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10"/>
            <a:ext cx="8458200" cy="612476"/>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2070496"/>
            <a:ext cx="8458200" cy="649138"/>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id="{3356A590-66B5-4770-8441-82DC031F56EA}"/>
              </a:ext>
            </a:extLst>
          </p:cNvPr>
          <p:cNvSpPr>
            <a:spLocks noGrp="1"/>
          </p:cNvSpPr>
          <p:nvPr>
            <p:ph sz="quarter" idx="15" hasCustomPrompt="1"/>
          </p:nvPr>
        </p:nvSpPr>
        <p:spPr>
          <a:xfrm>
            <a:off x="342900" y="2900944"/>
            <a:ext cx="8458200" cy="673100"/>
          </a:xfrm>
        </p:spPr>
        <p:txBody>
          <a:bodyPr/>
          <a:lstStyle>
            <a:lvl1pPr>
              <a:defRPr/>
            </a:lvl1pPr>
          </a:lstStyle>
          <a:p>
            <a:pPr lvl="0"/>
            <a:r>
              <a:rPr lang="en-US" dirty="0"/>
              <a:t>Slide Content 3</a:t>
            </a:r>
          </a:p>
          <a:p>
            <a:pPr lvl="1"/>
            <a:r>
              <a:rPr lang="en-US" dirty="0"/>
              <a:t>Second level</a:t>
            </a:r>
          </a:p>
          <a:p>
            <a:pPr lvl="2"/>
            <a:r>
              <a:rPr lang="en-US" dirty="0"/>
              <a:t>Third level</a:t>
            </a:r>
          </a:p>
        </p:txBody>
      </p:sp>
      <p:sp>
        <p:nvSpPr>
          <p:cNvPr id="11" name="Content Placeholder 4">
            <a:extLst>
              <a:ext uri="{FF2B5EF4-FFF2-40B4-BE49-F238E27FC236}">
                <a16:creationId xmlns:a16="http://schemas.microsoft.com/office/drawing/2014/main" id="{30BD29E5-BD7B-4CD0-9B09-8F8B24F89FBE}"/>
              </a:ext>
            </a:extLst>
          </p:cNvPr>
          <p:cNvSpPr>
            <a:spLocks noGrp="1"/>
          </p:cNvSpPr>
          <p:nvPr>
            <p:ph sz="quarter" idx="16" hasCustomPrompt="1"/>
          </p:nvPr>
        </p:nvSpPr>
        <p:spPr>
          <a:xfrm>
            <a:off x="342900" y="3755354"/>
            <a:ext cx="8458200" cy="698500"/>
          </a:xfrm>
        </p:spPr>
        <p:txBody>
          <a:bodyPr/>
          <a:lstStyle>
            <a:lvl1pPr>
              <a:defRPr/>
            </a:lvl1pPr>
          </a:lstStyle>
          <a:p>
            <a:pPr lvl="0"/>
            <a:r>
              <a:rPr lang="en-US" dirty="0"/>
              <a:t>Slide Content 4</a:t>
            </a:r>
          </a:p>
          <a:p>
            <a:pPr lvl="1"/>
            <a:r>
              <a:rPr lang="en-US" dirty="0"/>
              <a:t>Second level</a:t>
            </a:r>
          </a:p>
          <a:p>
            <a:pPr lvl="2"/>
            <a:r>
              <a:rPr lang="en-US" dirty="0"/>
              <a:t>Third level</a:t>
            </a:r>
          </a:p>
        </p:txBody>
      </p:sp>
      <p:sp>
        <p:nvSpPr>
          <p:cNvPr id="13" name="Content Placeholder 5">
            <a:extLst>
              <a:ext uri="{FF2B5EF4-FFF2-40B4-BE49-F238E27FC236}">
                <a16:creationId xmlns:a16="http://schemas.microsoft.com/office/drawing/2014/main" id="{E908CA92-5DB2-4DC0-937B-1B178AA91781}"/>
              </a:ext>
            </a:extLst>
          </p:cNvPr>
          <p:cNvSpPr>
            <a:spLocks noGrp="1"/>
          </p:cNvSpPr>
          <p:nvPr>
            <p:ph sz="quarter" idx="17" hasCustomPrompt="1"/>
          </p:nvPr>
        </p:nvSpPr>
        <p:spPr>
          <a:xfrm>
            <a:off x="342900" y="4635164"/>
            <a:ext cx="8458200" cy="698500"/>
          </a:xfrm>
        </p:spPr>
        <p:txBody>
          <a:bodyPr/>
          <a:lstStyle>
            <a:lvl1pPr>
              <a:defRPr/>
            </a:lvl1pPr>
          </a:lstStyle>
          <a:p>
            <a:pPr lvl="0"/>
            <a:r>
              <a:rPr lang="en-US" dirty="0"/>
              <a:t>Slide Content 5</a:t>
            </a:r>
          </a:p>
          <a:p>
            <a:pPr lvl="1"/>
            <a:r>
              <a:rPr lang="en-US" dirty="0"/>
              <a:t>Second level</a:t>
            </a:r>
          </a:p>
          <a:p>
            <a:pPr lvl="2"/>
            <a:r>
              <a:rPr lang="en-US" dirty="0"/>
              <a:t>Third level</a:t>
            </a:r>
          </a:p>
        </p:txBody>
      </p:sp>
      <p:sp>
        <p:nvSpPr>
          <p:cNvPr id="15" name="Content Placeholder 6">
            <a:extLst>
              <a:ext uri="{FF2B5EF4-FFF2-40B4-BE49-F238E27FC236}">
                <a16:creationId xmlns:a16="http://schemas.microsoft.com/office/drawing/2014/main" id="{8B728CCD-2639-461B-9841-57505AC13467}"/>
              </a:ext>
            </a:extLst>
          </p:cNvPr>
          <p:cNvSpPr>
            <a:spLocks noGrp="1"/>
          </p:cNvSpPr>
          <p:nvPr>
            <p:ph sz="quarter" idx="18" hasCustomPrompt="1"/>
          </p:nvPr>
        </p:nvSpPr>
        <p:spPr>
          <a:xfrm>
            <a:off x="342900" y="5514975"/>
            <a:ext cx="8458200" cy="733425"/>
          </a:xfrm>
        </p:spPr>
        <p:txBody>
          <a:bodyPr/>
          <a:lstStyle>
            <a:lvl1pPr>
              <a:defRPr/>
            </a:lvl1pPr>
          </a:lstStyle>
          <a:p>
            <a:pPr lvl="0"/>
            <a:r>
              <a:rPr lang="en-US" dirty="0"/>
              <a:t>Slide Content 6</a:t>
            </a:r>
          </a:p>
          <a:p>
            <a:pPr lvl="1"/>
            <a:r>
              <a:rPr lang="en-US" dirty="0"/>
              <a:t>Second level</a:t>
            </a:r>
          </a:p>
          <a:p>
            <a:pPr lvl="2"/>
            <a:r>
              <a:rPr lang="en-US" dirty="0"/>
              <a:t>Third level</a:t>
            </a:r>
          </a:p>
        </p:txBody>
      </p:sp>
      <p:sp>
        <p:nvSpPr>
          <p:cNvPr id="7" name="Appendix Link">
            <a:extLst>
              <a:ext uri="{FF2B5EF4-FFF2-40B4-BE49-F238E27FC236}">
                <a16:creationId xmlns:a16="http://schemas.microsoft.com/office/drawing/2014/main" id="{24E3FC7A-8095-4466-BF43-4B6D04A5D884}"/>
              </a:ext>
            </a:extLst>
          </p:cNvPr>
          <p:cNvSpPr>
            <a:spLocks noGrp="1"/>
          </p:cNvSpPr>
          <p:nvPr>
            <p:ph type="body" sz="quarter" idx="12" hasCustomPrompt="1"/>
          </p:nvPr>
        </p:nvSpPr>
        <p:spPr>
          <a:xfrm>
            <a:off x="3369564" y="6324600"/>
            <a:ext cx="2404872" cy="190500"/>
          </a:xfrm>
        </p:spPr>
        <p:txBody>
          <a:bodyPr anchor="b">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407061431"/>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Slide">
    <p:spTree>
      <p:nvGrpSpPr>
        <p:cNvPr id="1" name=""/>
        <p:cNvGrpSpPr/>
        <p:nvPr/>
      </p:nvGrpSpPr>
      <p:grpSpPr>
        <a:xfrm>
          <a:off x="0" y="0"/>
          <a:ext cx="0" cy="0"/>
          <a:chOff x="0" y="0"/>
          <a:chExt cx="0" cy="0"/>
        </a:xfrm>
      </p:grpSpPr>
      <p:sp>
        <p:nvSpPr>
          <p:cNvPr id="2" name="Hidden Slide Title">
            <a:extLst>
              <a:ext uri="{FF2B5EF4-FFF2-40B4-BE49-F238E27FC236}">
                <a16:creationId xmlns:a16="http://schemas.microsoft.com/office/drawing/2014/main" id="{D3229D0C-04EF-482F-B26C-8D49CD33DBE3}"/>
              </a:ext>
            </a:extLst>
          </p:cNvPr>
          <p:cNvSpPr>
            <a:spLocks noGrp="1"/>
          </p:cNvSpPr>
          <p:nvPr>
            <p:ph type="title" hasCustomPrompt="1"/>
          </p:nvPr>
        </p:nvSpPr>
        <p:spPr>
          <a:xfrm>
            <a:off x="3425949" y="418391"/>
            <a:ext cx="2292103" cy="291823"/>
          </a:xfrm>
          <a:prstGeom prst="rect">
            <a:avLst/>
          </a:prstGeom>
        </p:spPr>
        <p:txBody>
          <a:bodyPr/>
          <a:lstStyle>
            <a:lvl1pPr>
              <a:defRPr>
                <a:solidFill>
                  <a:schemeClr val="tx1"/>
                </a:solidFill>
              </a:defRPr>
            </a:lvl1pPr>
          </a:lstStyle>
          <a:p>
            <a:r>
              <a:rPr lang="en-US" dirty="0"/>
              <a:t>Add hidden title here </a:t>
            </a:r>
          </a:p>
        </p:txBody>
      </p:sp>
      <p:pic>
        <p:nvPicPr>
          <p:cNvPr id="6" name="MGH Logo">
            <a:extLst>
              <a:ext uri="{FF2B5EF4-FFF2-40B4-BE49-F238E27FC236}">
                <a16:creationId xmlns:a16="http://schemas.microsoft.com/office/drawing/2014/main" id="{60DCFDF5-2A5B-440E-888A-BC0BFEF9FF5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0211" y="1005697"/>
            <a:ext cx="2443579" cy="2443579"/>
          </a:xfrm>
          <a:prstGeom prst="rect">
            <a:avLst/>
          </a:prstGeom>
        </p:spPr>
      </p:pic>
      <p:sp>
        <p:nvSpPr>
          <p:cNvPr id="3" name="Long Copyright">
            <a:extLst>
              <a:ext uri="{FF2B5EF4-FFF2-40B4-BE49-F238E27FC236}">
                <a16:creationId xmlns:a16="http://schemas.microsoft.com/office/drawing/2014/main" id="{9AB572CE-E262-4FA6-8D47-02F068ADD1BE}"/>
              </a:ext>
            </a:extLst>
          </p:cNvPr>
          <p:cNvSpPr>
            <a:spLocks noGrp="1"/>
          </p:cNvSpPr>
          <p:nvPr>
            <p:ph type="ftr" sz="quarter" idx="10"/>
          </p:nvPr>
        </p:nvSpPr>
        <p:spPr>
          <a:xfrm>
            <a:off x="0" y="6487064"/>
            <a:ext cx="9144000" cy="370936"/>
          </a:xfrm>
        </p:spPr>
        <p:txBody>
          <a:bodyPr/>
          <a:lstStyle>
            <a:lvl1pPr algn="ctr">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
        <p:nvSpPr>
          <p:cNvPr id="9" name="MGH Tagline">
            <a:extLst>
              <a:ext uri="{FF2B5EF4-FFF2-40B4-BE49-F238E27FC236}">
                <a16:creationId xmlns:a16="http://schemas.microsoft.com/office/drawing/2014/main" id="{F040BF5C-A78D-440C-93DF-72F3F641F3F1}"/>
              </a:ext>
            </a:extLst>
          </p:cNvPr>
          <p:cNvSpPr txBox="1"/>
          <p:nvPr userDrawn="1"/>
        </p:nvSpPr>
        <p:spPr>
          <a:xfrm>
            <a:off x="1730746" y="3796682"/>
            <a:ext cx="5682508" cy="4690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40" normalizeH="0" baseline="0" noProof="0" dirty="0">
                <a:ln>
                  <a:noFill/>
                </a:ln>
                <a:solidFill>
                  <a:srgbClr val="000000"/>
                </a:solidFill>
                <a:effectLst/>
                <a:uLnTx/>
                <a:uFillTx/>
                <a:latin typeface="Arial" panose="020B0604020202020204" pitchFamily="34" charset="0"/>
                <a:ea typeface="Calibri" panose="020F0502020204030204" pitchFamily="34" charset="0"/>
                <a:cs typeface="+mn-cs"/>
              </a:rPr>
              <a:t>Because learning changes everything.</a:t>
            </a:r>
            <a:r>
              <a:rPr kumimoji="0" lang="en-US" sz="1400" b="0" i="0" u="none" strike="noStrike" kern="1200" cap="none" spc="40" normalizeH="0" baseline="60000" noProof="0" dirty="0">
                <a:ln>
                  <a:noFill/>
                </a:ln>
                <a:solidFill>
                  <a:srgbClr val="000000"/>
                </a:solidFill>
                <a:effectLst/>
                <a:uLnTx/>
                <a:uFillTx/>
                <a:latin typeface="Arial" panose="020B0604020202020204" pitchFamily="34" charset="0"/>
                <a:ea typeface="Calibri" panose="020F0502020204030204" pitchFamily="34" charset="0"/>
                <a:cs typeface="+mn-cs"/>
              </a:rPr>
              <a:t>®</a:t>
            </a:r>
            <a:endParaRPr kumimoji="0" lang="en-US" sz="2400" b="0" i="0" u="none" strike="noStrike" kern="1200" cap="none" spc="40" normalizeH="0" baseline="60000" noProof="0" dirty="0">
              <a:ln>
                <a:noFill/>
              </a:ln>
              <a:solidFill>
                <a:srgbClr val="000000"/>
              </a:solidFill>
              <a:effectLst/>
              <a:uLnTx/>
              <a:uFillTx/>
              <a:latin typeface="+mn-lt"/>
              <a:ea typeface="+mn-ea"/>
              <a:cs typeface="+mn-cs"/>
            </a:endParaRPr>
          </a:p>
        </p:txBody>
      </p:sp>
      <p:sp>
        <p:nvSpPr>
          <p:cNvPr id="10" name="MGH URL">
            <a:extLst>
              <a:ext uri="{FF2B5EF4-FFF2-40B4-BE49-F238E27FC236}">
                <a16:creationId xmlns:a16="http://schemas.microsoft.com/office/drawing/2014/main" id="{2215B5DD-E18E-478F-81B9-79BA83A9A251}"/>
              </a:ext>
            </a:extLst>
          </p:cNvPr>
          <p:cNvSpPr txBox="1"/>
          <p:nvPr userDrawn="1"/>
        </p:nvSpPr>
        <p:spPr>
          <a:xfrm>
            <a:off x="3269085" y="5329121"/>
            <a:ext cx="2605831"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mn-lt"/>
                <a:ea typeface="+mn-ea"/>
                <a:cs typeface="+mn-cs"/>
              </a:rPr>
              <a:t>www.mheducation.com</a:t>
            </a:r>
            <a:endParaRPr kumimoji="0" lang="en-US" sz="20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7443668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losingSlide">
    <p:spTree>
      <p:nvGrpSpPr>
        <p:cNvPr id="1" name=""/>
        <p:cNvGrpSpPr/>
        <p:nvPr/>
      </p:nvGrpSpPr>
      <p:grpSpPr>
        <a:xfrm>
          <a:off x="0" y="0"/>
          <a:ext cx="0" cy="0"/>
          <a:chOff x="0" y="0"/>
          <a:chExt cx="0" cy="0"/>
        </a:xfrm>
      </p:grpSpPr>
      <p:sp>
        <p:nvSpPr>
          <p:cNvPr id="2" name="Hidden Slide Title">
            <a:extLst>
              <a:ext uri="{FF2B5EF4-FFF2-40B4-BE49-F238E27FC236}">
                <a16:creationId xmlns:a16="http://schemas.microsoft.com/office/drawing/2014/main" id="{D3229D0C-04EF-482F-B26C-8D49CD33DBE3}"/>
              </a:ext>
            </a:extLst>
          </p:cNvPr>
          <p:cNvSpPr>
            <a:spLocks noGrp="1"/>
          </p:cNvSpPr>
          <p:nvPr>
            <p:ph type="title" hasCustomPrompt="1"/>
          </p:nvPr>
        </p:nvSpPr>
        <p:spPr>
          <a:xfrm>
            <a:off x="3425949" y="418391"/>
            <a:ext cx="2292103" cy="291823"/>
          </a:xfrm>
          <a:prstGeom prst="rect">
            <a:avLst/>
          </a:prstGeom>
        </p:spPr>
        <p:txBody>
          <a:bodyPr/>
          <a:lstStyle>
            <a:lvl1pPr>
              <a:defRPr>
                <a:solidFill>
                  <a:schemeClr val="tx1"/>
                </a:solidFill>
              </a:defRPr>
            </a:lvl1pPr>
          </a:lstStyle>
          <a:p>
            <a:r>
              <a:rPr lang="en-US" dirty="0"/>
              <a:t>Add hidden title here </a:t>
            </a:r>
          </a:p>
        </p:txBody>
      </p:sp>
      <p:pic>
        <p:nvPicPr>
          <p:cNvPr id="6" name="MGH Logo">
            <a:extLst>
              <a:ext uri="{FF2B5EF4-FFF2-40B4-BE49-F238E27FC236}">
                <a16:creationId xmlns:a16="http://schemas.microsoft.com/office/drawing/2014/main" id="{60DCFDF5-2A5B-440E-888A-BC0BFEF9FF5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0211" y="1005697"/>
            <a:ext cx="2443579" cy="2443579"/>
          </a:xfrm>
          <a:prstGeom prst="rect">
            <a:avLst/>
          </a:prstGeom>
        </p:spPr>
      </p:pic>
      <p:sp>
        <p:nvSpPr>
          <p:cNvPr id="9" name="MGH Tagline">
            <a:extLst>
              <a:ext uri="{FF2B5EF4-FFF2-40B4-BE49-F238E27FC236}">
                <a16:creationId xmlns:a16="http://schemas.microsoft.com/office/drawing/2014/main" id="{F040BF5C-A78D-440C-93DF-72F3F641F3F1}"/>
              </a:ext>
            </a:extLst>
          </p:cNvPr>
          <p:cNvSpPr txBox="1"/>
          <p:nvPr userDrawn="1"/>
        </p:nvSpPr>
        <p:spPr>
          <a:xfrm>
            <a:off x="1730746" y="3796682"/>
            <a:ext cx="5682508" cy="4690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40" normalizeH="0" baseline="0" noProof="0" dirty="0">
                <a:ln>
                  <a:noFill/>
                </a:ln>
                <a:solidFill>
                  <a:srgbClr val="000000"/>
                </a:solidFill>
                <a:effectLst/>
                <a:uLnTx/>
                <a:uFillTx/>
                <a:latin typeface="Arial" panose="020B0604020202020204" pitchFamily="34" charset="0"/>
                <a:ea typeface="Calibri" panose="020F0502020204030204" pitchFamily="34" charset="0"/>
                <a:cs typeface="+mn-cs"/>
              </a:rPr>
              <a:t>Because learning changes everything.</a:t>
            </a:r>
            <a:r>
              <a:rPr kumimoji="0" lang="en-US" sz="1400" b="0" i="0" u="none" strike="noStrike" kern="1200" cap="none" spc="40" normalizeH="0" baseline="60000" noProof="0" dirty="0">
                <a:ln>
                  <a:noFill/>
                </a:ln>
                <a:solidFill>
                  <a:srgbClr val="000000"/>
                </a:solidFill>
                <a:effectLst/>
                <a:uLnTx/>
                <a:uFillTx/>
                <a:latin typeface="Arial" panose="020B0604020202020204" pitchFamily="34" charset="0"/>
                <a:ea typeface="Calibri" panose="020F0502020204030204" pitchFamily="34" charset="0"/>
                <a:cs typeface="+mn-cs"/>
              </a:rPr>
              <a:t>®</a:t>
            </a:r>
            <a:endParaRPr kumimoji="0" lang="en-US" sz="2400" b="0" i="0" u="none" strike="noStrike" kern="1200" cap="none" spc="40" normalizeH="0" baseline="60000" noProof="0" dirty="0">
              <a:ln>
                <a:noFill/>
              </a:ln>
              <a:solidFill>
                <a:srgbClr val="000000"/>
              </a:solidFill>
              <a:effectLst/>
              <a:uLnTx/>
              <a:uFillTx/>
              <a:latin typeface="+mn-lt"/>
              <a:ea typeface="+mn-ea"/>
              <a:cs typeface="+mn-cs"/>
            </a:endParaRPr>
          </a:p>
        </p:txBody>
      </p:sp>
      <p:sp>
        <p:nvSpPr>
          <p:cNvPr id="10" name="MGH URL">
            <a:extLst>
              <a:ext uri="{FF2B5EF4-FFF2-40B4-BE49-F238E27FC236}">
                <a16:creationId xmlns:a16="http://schemas.microsoft.com/office/drawing/2014/main" id="{2215B5DD-E18E-478F-81B9-79BA83A9A251}"/>
              </a:ext>
            </a:extLst>
          </p:cNvPr>
          <p:cNvSpPr txBox="1"/>
          <p:nvPr userDrawn="1"/>
        </p:nvSpPr>
        <p:spPr>
          <a:xfrm>
            <a:off x="3269085" y="5329121"/>
            <a:ext cx="2605831"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mn-lt"/>
                <a:ea typeface="+mn-ea"/>
                <a:cs typeface="+mn-cs"/>
              </a:rPr>
              <a:t>www.mheducation.com</a:t>
            </a:r>
            <a:endParaRPr kumimoji="0" lang="en-US" sz="20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Content Placeholder 4">
            <a:extLst>
              <a:ext uri="{FF2B5EF4-FFF2-40B4-BE49-F238E27FC236}">
                <a16:creationId xmlns:a16="http://schemas.microsoft.com/office/drawing/2014/main" id="{BF25DC59-5AB2-417D-B46A-F09F380F8F67}"/>
              </a:ext>
            </a:extLst>
          </p:cNvPr>
          <p:cNvSpPr>
            <a:spLocks noGrp="1"/>
          </p:cNvSpPr>
          <p:nvPr>
            <p:ph sz="quarter" idx="10"/>
          </p:nvPr>
        </p:nvSpPr>
        <p:spPr>
          <a:xfrm>
            <a:off x="277813" y="6526213"/>
            <a:ext cx="8699500" cy="20478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33951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ppendixDivi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6CA9270-FD0E-4B64-B0D8-24095E6A2959}"/>
              </a:ext>
            </a:extLst>
          </p:cNvPr>
          <p:cNvSpPr>
            <a:spLocks noGrp="1"/>
          </p:cNvSpPr>
          <p:nvPr>
            <p:ph type="title" hasCustomPrompt="1"/>
          </p:nvPr>
        </p:nvSpPr>
        <p:spPr>
          <a:xfrm>
            <a:off x="342899" y="2366309"/>
            <a:ext cx="7696919" cy="526936"/>
          </a:xfrm>
          <a:prstGeom prst="rect">
            <a:avLst/>
          </a:prstGeom>
        </p:spPr>
        <p:txBody>
          <a:bodyPr anchor="ctr"/>
          <a:lstStyle>
            <a:lvl1pPr>
              <a:defRPr/>
            </a:lvl1pPr>
          </a:lstStyle>
          <a:p>
            <a:r>
              <a:rPr lang="en-US" dirty="0"/>
              <a:t>Accessibility Content: Text Alternatives for Images</a:t>
            </a:r>
          </a:p>
        </p:txBody>
      </p:sp>
      <p:sp>
        <p:nvSpPr>
          <p:cNvPr id="3" name="Slide Number Placeholder">
            <a:extLst>
              <a:ext uri="{FF2B5EF4-FFF2-40B4-BE49-F238E27FC236}">
                <a16:creationId xmlns:a16="http://schemas.microsoft.com/office/drawing/2014/main" id="{0B6E1DCB-9B8A-423D-B48B-2CCDE624B45C}"/>
              </a:ext>
            </a:extLst>
          </p:cNvPr>
          <p:cNvSpPr>
            <a:spLocks noGrp="1"/>
          </p:cNvSpPr>
          <p:nvPr>
            <p:ph type="sldNum" sz="quarter" idx="10"/>
          </p:nvPr>
        </p:nvSpPr>
        <p:spPr>
          <a:xfrm>
            <a:off x="8637202" y="6682314"/>
            <a:ext cx="342900" cy="143831"/>
          </a:xfrm>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36925710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isc. Divi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C0136BE0-3F2D-44D5-B125-B7A30D2C8896}"/>
              </a:ext>
            </a:extLst>
          </p:cNvPr>
          <p:cNvSpPr>
            <a:spLocks noGrp="1"/>
          </p:cNvSpPr>
          <p:nvPr>
            <p:ph type="title"/>
          </p:nvPr>
        </p:nvSpPr>
        <p:spPr>
          <a:xfrm>
            <a:off x="339450" y="117244"/>
            <a:ext cx="6065851" cy="730970"/>
          </a:xfrm>
          <a:prstGeom prst="rect">
            <a:avLst/>
          </a:prstGeom>
        </p:spPr>
        <p:txBody>
          <a:bodyPr/>
          <a:lstStyle/>
          <a:p>
            <a:r>
              <a:rPr lang="en-US" dirty="0"/>
              <a:t>Click to edit Master title style</a:t>
            </a:r>
          </a:p>
        </p:txBody>
      </p:sp>
      <p:sp>
        <p:nvSpPr>
          <p:cNvPr id="3" name="Slide Number Placeholder">
            <a:extLst>
              <a:ext uri="{FF2B5EF4-FFF2-40B4-BE49-F238E27FC236}">
                <a16:creationId xmlns:a16="http://schemas.microsoft.com/office/drawing/2014/main" id="{FA117DCA-6A6D-48B9-9002-DA1E4814BF99}"/>
              </a:ext>
            </a:extLst>
          </p:cNvPr>
          <p:cNvSpPr>
            <a:spLocks noGrp="1"/>
          </p:cNvSpPr>
          <p:nvPr>
            <p:ph type="sldNum" sz="quarter" idx="10"/>
          </p:nvPr>
        </p:nvSpPr>
        <p:spPr/>
        <p:txBody>
          <a:bodyPr/>
          <a:lstStyle/>
          <a:p>
            <a:fld id="{68151E55-6873-49E2-B8D5-2F265E6F1973}" type="slidenum">
              <a:rPr lang="en-US" smtClean="0"/>
              <a:pPr/>
              <a:t>‹#›</a:t>
            </a:fld>
            <a:endParaRPr lang="en-US" dirty="0"/>
          </a:p>
        </p:txBody>
      </p:sp>
      <p:sp>
        <p:nvSpPr>
          <p:cNvPr id="5" name="Content Placeholder">
            <a:extLst>
              <a:ext uri="{FF2B5EF4-FFF2-40B4-BE49-F238E27FC236}">
                <a16:creationId xmlns:a16="http://schemas.microsoft.com/office/drawing/2014/main" id="{DA8444E8-1445-4AB7-85DD-90449330C005}"/>
              </a:ext>
            </a:extLst>
          </p:cNvPr>
          <p:cNvSpPr>
            <a:spLocks noGrp="1"/>
          </p:cNvSpPr>
          <p:nvPr>
            <p:ph sz="quarter" idx="11" hasCustomPrompt="1"/>
          </p:nvPr>
        </p:nvSpPr>
        <p:spPr>
          <a:xfrm>
            <a:off x="342900" y="1973249"/>
            <a:ext cx="6477000" cy="4343400"/>
          </a:xfrm>
        </p:spPr>
        <p:txBody>
          <a:bodyPr/>
          <a:lstStyle>
            <a:lvl1pPr>
              <a:defRPr/>
            </a:lvl1pPr>
            <a:lvl2pPr marL="344488" indent="-342900">
              <a:buFont typeface="Arial" panose="020B0604020202020204" pitchFamily="34" charset="0"/>
              <a:buChar char="•"/>
              <a:defRPr/>
            </a:lvl2pPr>
            <a:lvl3pPr>
              <a:defRPr/>
            </a:lvl3pPr>
            <a:lvl4pPr>
              <a:defRPr/>
            </a:lvl4pPr>
          </a:lstStyle>
          <a:p>
            <a:pPr lvl="0"/>
            <a:r>
              <a:rPr lang="en-US" dirty="0"/>
              <a:t>Slide Content</a:t>
            </a:r>
          </a:p>
          <a:p>
            <a:pPr lvl="2"/>
            <a:r>
              <a:rPr lang="en-US" dirty="0"/>
              <a:t>Second level</a:t>
            </a:r>
          </a:p>
          <a:p>
            <a:pPr lvl="3"/>
            <a:r>
              <a:rPr lang="en-US" dirty="0"/>
              <a:t>Third level</a:t>
            </a:r>
          </a:p>
        </p:txBody>
      </p:sp>
    </p:spTree>
    <p:extLst>
      <p:ext uri="{BB962C8B-B14F-4D97-AF65-F5344CB8AC3E}">
        <p14:creationId xmlns:p14="http://schemas.microsoft.com/office/powerpoint/2010/main" val="44541601"/>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ppendix-One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304800"/>
            <a:ext cx="8458200" cy="678611"/>
          </a:xfrm>
          <a:prstGeom prst="rect">
            <a:avLst/>
          </a:prstGeom>
        </p:spPr>
        <p:txBody>
          <a:bodyPr anchor="ctr"/>
          <a:lstStyle>
            <a:lvl1pPr>
              <a:defRPr sz="2400"/>
            </a:lvl1pPr>
          </a:lstStyle>
          <a:p>
            <a:r>
              <a:rPr lang="en-US" dirty="0"/>
              <a:t>Slide Title</a:t>
            </a:r>
            <a:br>
              <a:rPr lang="en-US" dirty="0"/>
            </a:br>
            <a:endParaRPr lang="en-US" dirty="0"/>
          </a:p>
        </p:txBody>
      </p:sp>
      <p:sp>
        <p:nvSpPr>
          <p:cNvPr id="6" name="Return to main slide Link 1">
            <a:extLst>
              <a:ext uri="{FF2B5EF4-FFF2-40B4-BE49-F238E27FC236}">
                <a16:creationId xmlns:a16="http://schemas.microsoft.com/office/drawing/2014/main" id="{F538FEEA-434F-404A-8A40-5F717D6CB596}"/>
              </a:ext>
            </a:extLst>
          </p:cNvPr>
          <p:cNvSpPr>
            <a:spLocks noGrp="1"/>
          </p:cNvSpPr>
          <p:nvPr>
            <p:ph type="body" sz="quarter" idx="14" hasCustomPrompt="1"/>
          </p:nvPr>
        </p:nvSpPr>
        <p:spPr>
          <a:xfrm>
            <a:off x="3081587" y="1068234"/>
            <a:ext cx="2980826" cy="225425"/>
          </a:xfrm>
        </p:spPr>
        <p:txBody>
          <a:bodyPr anchor="ctr">
            <a:noAutofit/>
          </a:bodyPr>
          <a:lstStyle>
            <a:lvl1pPr algn="ctr">
              <a:defRPr sz="1200"/>
            </a:lvl1pPr>
          </a:lstStyle>
          <a:p>
            <a:pPr lvl="0"/>
            <a:r>
              <a:rPr lang="en-US" dirty="0"/>
              <a:t>Return to parent-slide containing images.</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371601"/>
            <a:ext cx="8458200" cy="4876800"/>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10" name="Return to main slide Link 2">
            <a:extLst>
              <a:ext uri="{FF2B5EF4-FFF2-40B4-BE49-F238E27FC236}">
                <a16:creationId xmlns:a16="http://schemas.microsoft.com/office/drawing/2014/main" id="{D8AF3780-479B-4486-8AEE-B0E29BE2F870}"/>
              </a:ext>
            </a:extLst>
          </p:cNvPr>
          <p:cNvSpPr>
            <a:spLocks noGrp="1"/>
          </p:cNvSpPr>
          <p:nvPr>
            <p:ph type="body" sz="quarter" idx="15" hasCustomPrompt="1"/>
          </p:nvPr>
        </p:nvSpPr>
        <p:spPr>
          <a:xfrm>
            <a:off x="3092111" y="6350211"/>
            <a:ext cx="2959779" cy="228600"/>
          </a:xfrm>
        </p:spPr>
        <p:txBody>
          <a:bodyPr vert="horz" lIns="91440" tIns="45720" rIns="91440" bIns="45720" rtlCol="0" anchor="ctr">
            <a:noAutofit/>
          </a:bodyPr>
          <a:lstStyle>
            <a:lvl1pPr>
              <a:defRPr lang="en-US" sz="1200" dirty="0"/>
            </a:lvl1pPr>
          </a:lstStyle>
          <a:p>
            <a:pPr lvl="0" algn="ctr"/>
            <a:r>
              <a:rPr lang="en-US" dirty="0"/>
              <a:t>Return to parent-slide containing images.</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842702864"/>
      </p:ext>
    </p:extLst>
  </p:cSld>
  <p:clrMapOvr>
    <a:masterClrMapping/>
  </p:clrMapOvr>
  <p:extLst>
    <p:ext uri="{DCECCB84-F9BA-43D5-87BE-67443E8EF086}">
      <p15:sldGuideLst xmlns:p15="http://schemas.microsoft.com/office/powerpoint/2012/main">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ppendix-Two Comparison Placeholders With Identifi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304800"/>
            <a:ext cx="8458200" cy="678611"/>
          </a:xfrm>
          <a:prstGeom prst="rect">
            <a:avLst/>
          </a:prstGeom>
        </p:spPr>
        <p:txBody>
          <a:bodyPr anchor="ctr"/>
          <a:lstStyle>
            <a:lvl1pPr>
              <a:defRPr sz="2400"/>
            </a:lvl1pPr>
          </a:lstStyle>
          <a:p>
            <a:r>
              <a:rPr lang="en-US" dirty="0"/>
              <a:t>Slide Title</a:t>
            </a:r>
            <a:br>
              <a:rPr lang="en-US" dirty="0"/>
            </a:br>
            <a:endParaRPr lang="en-US" dirty="0"/>
          </a:p>
        </p:txBody>
      </p:sp>
      <p:sp>
        <p:nvSpPr>
          <p:cNvPr id="9" name="Return to main slide Link 1">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3081528" y="1059828"/>
            <a:ext cx="2980944" cy="228600"/>
          </a:xfrm>
          <a:prstGeom prst="rect">
            <a:avLst/>
          </a:prstGeom>
        </p:spPr>
        <p:txBody>
          <a:bodyPr vert="horz" lIns="91440" tIns="45720" rIns="91440" bIns="45720" rtlCol="0" anchor="ctr">
            <a:noAutofit/>
          </a:bodyPr>
          <a:lstStyle>
            <a:lvl1pPr>
              <a:defRPr lang="en-US" sz="1200" dirty="0"/>
            </a:lvl1pPr>
          </a:lstStyle>
          <a:p>
            <a:pPr lvl="0" algn="ctr"/>
            <a:r>
              <a:rPr lang="en-US" dirty="0"/>
              <a:t>Return to parent-slide containing images.</a:t>
            </a:r>
          </a:p>
        </p:txBody>
      </p:sp>
      <p:sp>
        <p:nvSpPr>
          <p:cNvPr id="8" name="Image Identifier 1">
            <a:extLst>
              <a:ext uri="{FF2B5EF4-FFF2-40B4-BE49-F238E27FC236}">
                <a16:creationId xmlns:a16="http://schemas.microsoft.com/office/drawing/2014/main" id="{C828D23C-A7ED-420E-B199-2D8CCF24D6BE}"/>
              </a:ext>
            </a:extLst>
          </p:cNvPr>
          <p:cNvSpPr>
            <a:spLocks noGrp="1"/>
          </p:cNvSpPr>
          <p:nvPr>
            <p:ph type="body" sz="quarter" idx="15" hasCustomPrompt="1"/>
          </p:nvPr>
        </p:nvSpPr>
        <p:spPr>
          <a:xfrm>
            <a:off x="365125" y="1410562"/>
            <a:ext cx="4076700" cy="392112"/>
          </a:xfrm>
        </p:spPr>
        <p:txBody>
          <a:bodyPr/>
          <a:lstStyle>
            <a:lvl1pPr>
              <a:defRPr/>
            </a:lvl1pPr>
          </a:lstStyle>
          <a:p>
            <a:pPr lvl="0"/>
            <a:r>
              <a:rPr lang="en-US" dirty="0"/>
              <a:t>Image Identifier 1</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933303"/>
            <a:ext cx="4076700" cy="4315097"/>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11" name="Image Identifier 2">
            <a:extLst>
              <a:ext uri="{FF2B5EF4-FFF2-40B4-BE49-F238E27FC236}">
                <a16:creationId xmlns:a16="http://schemas.microsoft.com/office/drawing/2014/main" id="{7DBCEA22-E8D2-4B8A-B55C-3FFA6FAB317C}"/>
              </a:ext>
            </a:extLst>
          </p:cNvPr>
          <p:cNvSpPr>
            <a:spLocks noGrp="1"/>
          </p:cNvSpPr>
          <p:nvPr>
            <p:ph type="body" sz="quarter" idx="16" hasCustomPrompt="1"/>
          </p:nvPr>
        </p:nvSpPr>
        <p:spPr>
          <a:xfrm>
            <a:off x="4715145" y="1410562"/>
            <a:ext cx="4078224" cy="393192"/>
          </a:xfrm>
        </p:spPr>
        <p:txBody>
          <a:bodyPr/>
          <a:lstStyle>
            <a:lvl1pPr>
              <a:defRPr/>
            </a:lvl1pPr>
          </a:lstStyle>
          <a:p>
            <a:pPr lvl="0"/>
            <a:r>
              <a:rPr lang="en-US" dirty="0"/>
              <a:t>Image Identifier 2</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4724400" y="1933303"/>
            <a:ext cx="4076700" cy="4315097"/>
          </a:xfrm>
          <a:prstGeom prst="rect">
            <a:avLst/>
          </a:prstGeo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7" name="Return to main slide Link 2">
            <a:extLst>
              <a:ext uri="{FF2B5EF4-FFF2-40B4-BE49-F238E27FC236}">
                <a16:creationId xmlns:a16="http://schemas.microsoft.com/office/drawing/2014/main" id="{24E3FC7A-8095-4466-BF43-4B6D04A5D884}"/>
              </a:ext>
            </a:extLst>
          </p:cNvPr>
          <p:cNvSpPr>
            <a:spLocks noGrp="1"/>
          </p:cNvSpPr>
          <p:nvPr>
            <p:ph type="body" sz="quarter" idx="12" hasCustomPrompt="1"/>
          </p:nvPr>
        </p:nvSpPr>
        <p:spPr>
          <a:xfrm>
            <a:off x="3081528" y="6348550"/>
            <a:ext cx="2980944" cy="228600"/>
          </a:xfrm>
          <a:prstGeom prst="rect">
            <a:avLst/>
          </a:prstGeom>
        </p:spPr>
        <p:txBody>
          <a:bodyPr vert="horz" lIns="91440" tIns="45720" rIns="91440" bIns="45720" rtlCol="0" anchor="ctr">
            <a:noAutofit/>
          </a:bodyPr>
          <a:lstStyle>
            <a:lvl1pPr>
              <a:defRPr lang="en-US" sz="1200" dirty="0"/>
            </a:lvl1pPr>
          </a:lstStyle>
          <a:p>
            <a:pPr lvl="0" algn="ctr"/>
            <a:r>
              <a:rPr lang="en-US" dirty="0"/>
              <a:t>Return to parent-slide containing images.</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a:xfrm>
            <a:off x="8626412" y="6673531"/>
            <a:ext cx="355840" cy="161396"/>
          </a:xfrm>
          <a:prstGeom prst="rect">
            <a:avLst/>
          </a:prstGeom>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2505933215"/>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3" pos="2880">
          <p15:clr>
            <a:srgbClr val="FBAE40"/>
          </p15:clr>
        </p15:guide>
        <p15:guide id="4" pos="2976">
          <p15:clr>
            <a:srgbClr val="FBAE40"/>
          </p15:clr>
        </p15:guide>
        <p15:guide id="5" pos="278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W/Cover">
    <p:spTree>
      <p:nvGrpSpPr>
        <p:cNvPr id="1" name=""/>
        <p:cNvGrpSpPr/>
        <p:nvPr/>
      </p:nvGrpSpPr>
      <p:grpSpPr>
        <a:xfrm>
          <a:off x="0" y="0"/>
          <a:ext cx="0" cy="0"/>
          <a:chOff x="0" y="0"/>
          <a:chExt cx="0" cy="0"/>
        </a:xfrm>
      </p:grpSpPr>
      <p:grpSp>
        <p:nvGrpSpPr>
          <p:cNvPr id="4" name="MHE Altered Background, fixed">
            <a:extLst>
              <a:ext uri="{FF2B5EF4-FFF2-40B4-BE49-F238E27FC236}">
                <a16:creationId xmlns:a16="http://schemas.microsoft.com/office/drawing/2014/main" id="{E2D8ACCF-E5FC-4FE9-9E84-B2A0A6B1EEBA}"/>
              </a:ext>
              <a:ext uri="{C183D7F6-B498-43B3-948B-1728B52AA6E4}">
                <adec:decorative xmlns:adec="http://schemas.microsoft.com/office/drawing/2017/decorative" val="1"/>
              </a:ext>
            </a:extLst>
          </p:cNvPr>
          <p:cNvGrpSpPr/>
          <p:nvPr userDrawn="1"/>
        </p:nvGrpSpPr>
        <p:grpSpPr>
          <a:xfrm>
            <a:off x="342900" y="2095500"/>
            <a:ext cx="3886199" cy="3886199"/>
            <a:chOff x="342900" y="2095500"/>
            <a:chExt cx="3886199" cy="3886199"/>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342900" y="2095500"/>
              <a:ext cx="3886199" cy="3886199"/>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495300" y="2362200"/>
              <a:ext cx="3429000" cy="34671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userDrawn="1">
            <p:ph type="ctrTitle" hasCustomPrompt="1"/>
          </p:nvPr>
        </p:nvSpPr>
        <p:spPr>
          <a:xfrm>
            <a:off x="621792" y="2608290"/>
            <a:ext cx="3035808" cy="1394084"/>
          </a:xfrm>
          <a:prstGeom prst="rect">
            <a:avLst/>
          </a:prstGeom>
        </p:spPr>
        <p:txBody>
          <a:bodyPr anchor="b">
            <a:noAutofit/>
          </a:bodyPr>
          <a:lstStyle>
            <a:lvl1pPr algn="l">
              <a:lnSpc>
                <a:spcPct val="100000"/>
              </a:lnSpc>
              <a:defRPr sz="2600" b="1">
                <a:solidFill>
                  <a:schemeClr val="bg1"/>
                </a:solidFill>
              </a:defRPr>
            </a:lvl1pPr>
          </a:lstStyle>
          <a:p>
            <a:r>
              <a:rPr lang="en-US" dirty="0"/>
              <a:t>Presentation Title</a:t>
            </a:r>
          </a:p>
        </p:txBody>
      </p:sp>
      <p:sp>
        <p:nvSpPr>
          <p:cNvPr id="8" name="Subtitle"/>
          <p:cNvSpPr>
            <a:spLocks noGrp="1"/>
          </p:cNvSpPr>
          <p:nvPr userDrawn="1">
            <p:ph type="subTitle" idx="1" hasCustomPrompt="1"/>
          </p:nvPr>
        </p:nvSpPr>
        <p:spPr>
          <a:xfrm>
            <a:off x="621792" y="4069830"/>
            <a:ext cx="3035808" cy="804094"/>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p>
        </p:txBody>
      </p:sp>
      <p:cxnSp>
        <p:nvCxnSpPr>
          <p:cNvPr id="9"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userDrawn="1">
            <p:ph type="body" sz="quarter" idx="10" hasCustomPrompt="1"/>
          </p:nvPr>
        </p:nvSpPr>
        <p:spPr>
          <a:xfrm>
            <a:off x="621791" y="5096656"/>
            <a:ext cx="3043303" cy="569626"/>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Extra Text</a:t>
            </a:r>
          </a:p>
        </p:txBody>
      </p:sp>
      <p:sp>
        <p:nvSpPr>
          <p:cNvPr id="3" name="Cover Placeholder">
            <a:extLst>
              <a:ext uri="{FF2B5EF4-FFF2-40B4-BE49-F238E27FC236}">
                <a16:creationId xmlns:a16="http://schemas.microsoft.com/office/drawing/2014/main" id="{67C61915-1FDF-4DF1-95F4-8BAC894B4DC1}"/>
              </a:ext>
            </a:extLst>
          </p:cNvPr>
          <p:cNvSpPr>
            <a:spLocks noGrp="1"/>
          </p:cNvSpPr>
          <p:nvPr userDrawn="1">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
        <p:nvSpPr>
          <p:cNvPr id="2" name="Long Copyright">
            <a:extLst>
              <a:ext uri="{FF2B5EF4-FFF2-40B4-BE49-F238E27FC236}">
                <a16:creationId xmlns:a16="http://schemas.microsoft.com/office/drawing/2014/main" id="{F4607C07-D864-4A1A-8061-D12997CC50CE}"/>
              </a:ext>
            </a:extLst>
          </p:cNvPr>
          <p:cNvSpPr>
            <a:spLocks noGrp="1"/>
          </p:cNvSpPr>
          <p:nvPr>
            <p:ph type="ftr" sz="quarter" idx="12"/>
          </p:nvPr>
        </p:nvSpPr>
        <p:spPr/>
        <p:txBody>
          <a:bodyPr/>
          <a:lstStyle>
            <a:lvl1pPr algn="ctr">
              <a:defRPr>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val="2489068921"/>
      </p:ext>
    </p:extLst>
  </p:cSld>
  <p:clrMapOvr>
    <a:masterClrMapping/>
  </p:clrMapOvr>
  <p:extLst>
    <p:ext uri="{DCECCB84-F9BA-43D5-87BE-67443E8EF086}">
      <p15:sldGuideLst xmlns:p15="http://schemas.microsoft.com/office/powerpoint/2012/main">
        <p15:guide id="1" orient="horz" pos="1320">
          <p15:clr>
            <a:srgbClr val="FBAE40"/>
          </p15:clr>
        </p15:guide>
        <p15:guide id="2" orient="horz" pos="3768">
          <p15:clr>
            <a:srgbClr val="FBAE40"/>
          </p15:clr>
        </p15:guide>
        <p15:guide id="3" pos="2664">
          <p15:clr>
            <a:srgbClr val="FBAE40"/>
          </p15:clr>
        </p15:guide>
        <p15:guide id="4" pos="2880">
          <p15:clr>
            <a:srgbClr val="FBAE40"/>
          </p15:clr>
        </p15:guide>
        <p15:guide id="5" pos="2472">
          <p15:clr>
            <a:srgbClr val="FBAE40"/>
          </p15:clr>
        </p15:guide>
        <p15:guide id="6" pos="312">
          <p15:clr>
            <a:srgbClr val="FBAE40"/>
          </p15:clr>
        </p15:guide>
        <p15:guide id="7" orient="horz" pos="1488">
          <p15:clr>
            <a:srgbClr val="FBAE40"/>
          </p15:clr>
        </p15:guide>
        <p15:guide id="8" orient="horz" pos="367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W/Cover">
    <p:spTree>
      <p:nvGrpSpPr>
        <p:cNvPr id="1" name=""/>
        <p:cNvGrpSpPr/>
        <p:nvPr/>
      </p:nvGrpSpPr>
      <p:grpSpPr>
        <a:xfrm>
          <a:off x="0" y="0"/>
          <a:ext cx="0" cy="0"/>
          <a:chOff x="0" y="0"/>
          <a:chExt cx="0" cy="0"/>
        </a:xfrm>
      </p:grpSpPr>
      <p:grpSp>
        <p:nvGrpSpPr>
          <p:cNvPr id="4" name="MHE Altered Background, fixed">
            <a:extLst>
              <a:ext uri="{FF2B5EF4-FFF2-40B4-BE49-F238E27FC236}">
                <a16:creationId xmlns:a16="http://schemas.microsoft.com/office/drawing/2014/main" id="{E2D8ACCF-E5FC-4FE9-9E84-B2A0A6B1EEBA}"/>
              </a:ext>
              <a:ext uri="{C183D7F6-B498-43B3-948B-1728B52AA6E4}">
                <adec:decorative xmlns:adec="http://schemas.microsoft.com/office/drawing/2017/decorative" val="1"/>
              </a:ext>
            </a:extLst>
          </p:cNvPr>
          <p:cNvGrpSpPr/>
          <p:nvPr userDrawn="1"/>
        </p:nvGrpSpPr>
        <p:grpSpPr>
          <a:xfrm>
            <a:off x="342900" y="2095500"/>
            <a:ext cx="3886199" cy="3886199"/>
            <a:chOff x="342900" y="2095500"/>
            <a:chExt cx="3886199" cy="3886199"/>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342900" y="2095500"/>
              <a:ext cx="3886199" cy="3886199"/>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495300" y="2362200"/>
              <a:ext cx="3429000" cy="34671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userDrawn="1">
            <p:ph type="ctrTitle" hasCustomPrompt="1"/>
          </p:nvPr>
        </p:nvSpPr>
        <p:spPr>
          <a:xfrm>
            <a:off x="621792" y="2608290"/>
            <a:ext cx="3035808" cy="1394084"/>
          </a:xfrm>
          <a:prstGeom prst="rect">
            <a:avLst/>
          </a:prstGeom>
        </p:spPr>
        <p:txBody>
          <a:bodyPr anchor="b">
            <a:noAutofit/>
          </a:bodyPr>
          <a:lstStyle>
            <a:lvl1pPr algn="l">
              <a:lnSpc>
                <a:spcPct val="100000"/>
              </a:lnSpc>
              <a:defRPr sz="2600" b="1">
                <a:solidFill>
                  <a:schemeClr val="bg1"/>
                </a:solidFill>
              </a:defRPr>
            </a:lvl1pPr>
          </a:lstStyle>
          <a:p>
            <a:r>
              <a:rPr lang="en-US" dirty="0"/>
              <a:t>Presentation Title</a:t>
            </a:r>
          </a:p>
        </p:txBody>
      </p:sp>
      <p:sp>
        <p:nvSpPr>
          <p:cNvPr id="8" name="Subtitle"/>
          <p:cNvSpPr>
            <a:spLocks noGrp="1"/>
          </p:cNvSpPr>
          <p:nvPr userDrawn="1">
            <p:ph type="subTitle" idx="1" hasCustomPrompt="1"/>
          </p:nvPr>
        </p:nvSpPr>
        <p:spPr>
          <a:xfrm>
            <a:off x="621792" y="4069830"/>
            <a:ext cx="3035808" cy="804094"/>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p>
        </p:txBody>
      </p:sp>
      <p:cxnSp>
        <p:nvCxnSpPr>
          <p:cNvPr id="9"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userDrawn="1">
            <p:ph type="body" sz="quarter" idx="10" hasCustomPrompt="1"/>
          </p:nvPr>
        </p:nvSpPr>
        <p:spPr>
          <a:xfrm>
            <a:off x="621791" y="5096656"/>
            <a:ext cx="3043303" cy="569626"/>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Extra Text</a:t>
            </a:r>
          </a:p>
        </p:txBody>
      </p:sp>
      <p:sp>
        <p:nvSpPr>
          <p:cNvPr id="3" name="Cover Placeholder">
            <a:extLst>
              <a:ext uri="{FF2B5EF4-FFF2-40B4-BE49-F238E27FC236}">
                <a16:creationId xmlns:a16="http://schemas.microsoft.com/office/drawing/2014/main" id="{67C61915-1FDF-4DF1-95F4-8BAC894B4DC1}"/>
              </a:ext>
            </a:extLst>
          </p:cNvPr>
          <p:cNvSpPr>
            <a:spLocks noGrp="1"/>
          </p:cNvSpPr>
          <p:nvPr userDrawn="1">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
        <p:nvSpPr>
          <p:cNvPr id="6" name="Content Placeholder 5">
            <a:extLst>
              <a:ext uri="{FF2B5EF4-FFF2-40B4-BE49-F238E27FC236}">
                <a16:creationId xmlns:a16="http://schemas.microsoft.com/office/drawing/2014/main" id="{95FB06C8-11A0-4E73-A5CE-7801EB091162}"/>
              </a:ext>
            </a:extLst>
          </p:cNvPr>
          <p:cNvSpPr>
            <a:spLocks noGrp="1"/>
          </p:cNvSpPr>
          <p:nvPr>
            <p:ph sz="quarter" idx="12"/>
          </p:nvPr>
        </p:nvSpPr>
        <p:spPr>
          <a:xfrm>
            <a:off x="166688" y="6426200"/>
            <a:ext cx="8505825" cy="31115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5159651"/>
      </p:ext>
    </p:extLst>
  </p:cSld>
  <p:clrMapOvr>
    <a:masterClrMapping/>
  </p:clrMapOvr>
  <p:extLst>
    <p:ext uri="{DCECCB84-F9BA-43D5-87BE-67443E8EF086}">
      <p15:sldGuideLst xmlns:p15="http://schemas.microsoft.com/office/powerpoint/2012/main">
        <p15:guide id="1" orient="horz" pos="1320">
          <p15:clr>
            <a:srgbClr val="FBAE40"/>
          </p15:clr>
        </p15:guide>
        <p15:guide id="2" orient="horz" pos="3768">
          <p15:clr>
            <a:srgbClr val="FBAE40"/>
          </p15:clr>
        </p15:guide>
        <p15:guide id="3" pos="2664">
          <p15:clr>
            <a:srgbClr val="FBAE40"/>
          </p15:clr>
        </p15:guide>
        <p15:guide id="4" pos="2880">
          <p15:clr>
            <a:srgbClr val="FBAE40"/>
          </p15:clr>
        </p15:guide>
        <p15:guide id="5" pos="2472">
          <p15:clr>
            <a:srgbClr val="FBAE40"/>
          </p15:clr>
        </p15:guide>
        <p15:guide id="6" pos="312">
          <p15:clr>
            <a:srgbClr val="FBAE40"/>
          </p15:clr>
        </p15:guide>
        <p15:guide id="7" orient="horz" pos="1488">
          <p15:clr>
            <a:srgbClr val="FBAE40"/>
          </p15:clr>
        </p15:guide>
        <p15:guide id="8" orient="horz" pos="367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NO Cover">
    <p:spTree>
      <p:nvGrpSpPr>
        <p:cNvPr id="1" name=""/>
        <p:cNvGrpSpPr/>
        <p:nvPr/>
      </p:nvGrpSpPr>
      <p:grpSpPr>
        <a:xfrm>
          <a:off x="0" y="0"/>
          <a:ext cx="0" cy="0"/>
          <a:chOff x="0" y="0"/>
          <a:chExt cx="0" cy="0"/>
        </a:xfrm>
      </p:grpSpPr>
      <p:grpSp>
        <p:nvGrpSpPr>
          <p:cNvPr id="20" name="MHE Official Background, fixed">
            <a:extLst>
              <a:ext uri="{C183D7F6-B498-43B3-948B-1728B52AA6E4}">
                <adec:decorative xmlns:adec="http://schemas.microsoft.com/office/drawing/2017/decorative" val="1"/>
              </a:ext>
            </a:extLst>
          </p:cNvPr>
          <p:cNvGrpSpPr/>
          <p:nvPr userDrawn="1"/>
        </p:nvGrpSpPr>
        <p:grpSpPr>
          <a:xfrm>
            <a:off x="0" y="1452559"/>
            <a:ext cx="9144000" cy="4982750"/>
            <a:chOff x="0" y="1521567"/>
            <a:chExt cx="9144000" cy="4846438"/>
          </a:xfrm>
        </p:grpSpPr>
        <p:sp>
          <p:nvSpPr>
            <p:cNvPr id="11" name="Rectangle 10">
              <a:extLst>
                <a:ext uri="{FF2B5EF4-FFF2-40B4-BE49-F238E27FC236}">
                  <a16:creationId xmlns:a16="http://schemas.microsoft.com/office/drawing/2014/main" id="{23FD8DC8-1EF1-6B48-9F31-D9D254F85818}"/>
                </a:ext>
              </a:extLst>
            </p:cNvPr>
            <p:cNvSpPr/>
            <p:nvPr userDrawn="1"/>
          </p:nvSpPr>
          <p:spPr>
            <a:xfrm>
              <a:off x="0" y="1521567"/>
              <a:ext cx="9144000" cy="484643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9500492E-5EBE-C745-8EEE-F17D4BB4582E}"/>
                </a:ext>
              </a:extLst>
            </p:cNvPr>
            <p:cNvSpPr/>
            <p:nvPr userDrawn="1"/>
          </p:nvSpPr>
          <p:spPr>
            <a:xfrm>
              <a:off x="185629" y="2001422"/>
              <a:ext cx="8493233" cy="4166364"/>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D976C39-0B94-D44F-9108-A52DD0916B5A}"/>
                </a:ext>
              </a:extLst>
            </p:cNvPr>
            <p:cNvSpPr/>
            <p:nvPr userDrawn="1"/>
          </p:nvSpPr>
          <p:spPr>
            <a:xfrm>
              <a:off x="364385" y="2475809"/>
              <a:ext cx="7858340" cy="351322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p:cNvSpPr>
            <a:spLocks noGrp="1"/>
          </p:cNvSpPr>
          <p:nvPr userDrawn="1">
            <p:ph type="ctrTitle"/>
          </p:nvPr>
        </p:nvSpPr>
        <p:spPr>
          <a:xfrm>
            <a:off x="777240" y="2985555"/>
            <a:ext cx="6521640" cy="873214"/>
          </a:xfrm>
          <a:prstGeom prst="rect">
            <a:avLst/>
          </a:prstGeom>
        </p:spPr>
        <p:txBody>
          <a:bodyPr anchor="t">
            <a:noAutofit/>
          </a:bodyPr>
          <a:lstStyle>
            <a:lvl1pPr algn="l">
              <a:lnSpc>
                <a:spcPct val="100000"/>
              </a:lnSpc>
              <a:defRPr sz="2600" b="1">
                <a:solidFill>
                  <a:schemeClr val="bg1"/>
                </a:solidFill>
              </a:defRPr>
            </a:lvl1pPr>
          </a:lstStyle>
          <a:p>
            <a:r>
              <a:rPr lang="en-US"/>
              <a:t>Click to edit Master title style</a:t>
            </a:r>
            <a:endParaRPr lang="en-US" dirty="0"/>
          </a:p>
        </p:txBody>
      </p:sp>
      <p:sp>
        <p:nvSpPr>
          <p:cNvPr id="3" name="Subtitle"/>
          <p:cNvSpPr>
            <a:spLocks noGrp="1"/>
          </p:cNvSpPr>
          <p:nvPr>
            <p:ph type="subTitle" idx="1"/>
          </p:nvPr>
        </p:nvSpPr>
        <p:spPr>
          <a:xfrm>
            <a:off x="782058" y="3986784"/>
            <a:ext cx="4297680" cy="517585"/>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1"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867202" y="465003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p:cNvSpPr>
            <a:spLocks noGrp="1"/>
          </p:cNvSpPr>
          <p:nvPr>
            <p:ph type="body" sz="quarter" idx="10"/>
          </p:nvPr>
        </p:nvSpPr>
        <p:spPr>
          <a:xfrm>
            <a:off x="777240" y="4718304"/>
            <a:ext cx="4443413" cy="576185"/>
          </a:xfrm>
          <a:prstGeom prst="rect">
            <a:avLst/>
          </a:prstGeom>
        </p:spPr>
        <p:txBody>
          <a:bodyPr/>
          <a:lstStyle>
            <a:lvl1pPr>
              <a:spcBef>
                <a:spcPts val="0"/>
              </a:spcBef>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p:txBody>
      </p:sp>
      <p:sp>
        <p:nvSpPr>
          <p:cNvPr id="4" name="Long Copyright">
            <a:extLst>
              <a:ext uri="{FF2B5EF4-FFF2-40B4-BE49-F238E27FC236}">
                <a16:creationId xmlns:a16="http://schemas.microsoft.com/office/drawing/2014/main" id="{54514DA3-A928-4CD1-BFAE-B5DF399C4B36}"/>
              </a:ext>
            </a:extLst>
          </p:cNvPr>
          <p:cNvSpPr>
            <a:spLocks noGrp="1"/>
          </p:cNvSpPr>
          <p:nvPr>
            <p:ph type="ftr" sz="quarter" idx="11"/>
          </p:nvPr>
        </p:nvSpPr>
        <p:spPr>
          <a:xfrm>
            <a:off x="0" y="6487064"/>
            <a:ext cx="9144000" cy="370935"/>
          </a:xfrm>
        </p:spPr>
        <p:txBody>
          <a:bodyPr/>
          <a:lstStyle>
            <a:lvl1pPr algn="ctr">
              <a:defRPr>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val="380643474"/>
      </p:ext>
    </p:extLst>
  </p:cSld>
  <p:clrMapOvr>
    <a:masterClrMapping/>
  </p:clrMapOvr>
  <p:extLst>
    <p:ext uri="{DCECCB84-F9BA-43D5-87BE-67443E8EF086}">
      <p15:sldGuideLst xmlns:p15="http://schemas.microsoft.com/office/powerpoint/2012/main">
        <p15:guide id="1" orient="horz" pos="959">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NO Cover">
    <p:spTree>
      <p:nvGrpSpPr>
        <p:cNvPr id="1" name=""/>
        <p:cNvGrpSpPr/>
        <p:nvPr/>
      </p:nvGrpSpPr>
      <p:grpSpPr>
        <a:xfrm>
          <a:off x="0" y="0"/>
          <a:ext cx="0" cy="0"/>
          <a:chOff x="0" y="0"/>
          <a:chExt cx="0" cy="0"/>
        </a:xfrm>
      </p:grpSpPr>
      <p:grpSp>
        <p:nvGrpSpPr>
          <p:cNvPr id="5" name="MHE altered Background, fixed">
            <a:extLst>
              <a:ext uri="{FF2B5EF4-FFF2-40B4-BE49-F238E27FC236}">
                <a16:creationId xmlns:a16="http://schemas.microsoft.com/office/drawing/2014/main" id="{7A14A7A9-A9D7-4A08-A24F-4D1C1F4C29CE}"/>
              </a:ext>
              <a:ext uri="{C183D7F6-B498-43B3-948B-1728B52AA6E4}">
                <adec:decorative xmlns:adec="http://schemas.microsoft.com/office/drawing/2017/decorative" val="1"/>
              </a:ext>
            </a:extLst>
          </p:cNvPr>
          <p:cNvGrpSpPr/>
          <p:nvPr userDrawn="1"/>
        </p:nvGrpSpPr>
        <p:grpSpPr>
          <a:xfrm>
            <a:off x="0" y="1446366"/>
            <a:ext cx="9143999" cy="4991100"/>
            <a:chOff x="0" y="1524000"/>
            <a:chExt cx="9143999" cy="4991100"/>
          </a:xfrm>
        </p:grpSpPr>
        <p:sp>
          <p:nvSpPr>
            <p:cNvPr id="12" name="Rectangle 11">
              <a:extLst>
                <a:ext uri="{FF2B5EF4-FFF2-40B4-BE49-F238E27FC236}">
                  <a16:creationId xmlns:a16="http://schemas.microsoft.com/office/drawing/2014/main" id="{9500492E-5EBE-C745-8EEE-F17D4BB4582E}"/>
                </a:ext>
              </a:extLst>
            </p:cNvPr>
            <p:cNvSpPr/>
            <p:nvPr userDrawn="1"/>
          </p:nvSpPr>
          <p:spPr>
            <a:xfrm>
              <a:off x="0" y="1524000"/>
              <a:ext cx="9143999" cy="4991100"/>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D976C39-0B94-D44F-9108-A52DD0916B5A}"/>
                </a:ext>
              </a:extLst>
            </p:cNvPr>
            <p:cNvSpPr/>
            <p:nvPr userDrawn="1"/>
          </p:nvSpPr>
          <p:spPr>
            <a:xfrm>
              <a:off x="190500" y="2019300"/>
              <a:ext cx="8496300" cy="42672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p:cNvSpPr>
            <a:spLocks noGrp="1"/>
          </p:cNvSpPr>
          <p:nvPr userDrawn="1">
            <p:ph type="ctrTitle"/>
          </p:nvPr>
        </p:nvSpPr>
        <p:spPr>
          <a:xfrm>
            <a:off x="567378" y="2593298"/>
            <a:ext cx="6980170" cy="1130559"/>
          </a:xfrm>
          <a:prstGeom prst="rect">
            <a:avLst/>
          </a:prstGeom>
        </p:spPr>
        <p:txBody>
          <a:bodyPr anchor="t">
            <a:noAutofit/>
          </a:bodyPr>
          <a:lstStyle>
            <a:lvl1pPr algn="l">
              <a:lnSpc>
                <a:spcPct val="100000"/>
              </a:lnSpc>
              <a:defRPr sz="2600" b="1">
                <a:solidFill>
                  <a:schemeClr val="bg1"/>
                </a:solidFill>
              </a:defRPr>
            </a:lvl1pPr>
          </a:lstStyle>
          <a:p>
            <a:r>
              <a:rPr lang="en-US"/>
              <a:t>Click to edit Master title style</a:t>
            </a:r>
            <a:endParaRPr lang="en-US" dirty="0"/>
          </a:p>
        </p:txBody>
      </p:sp>
      <p:sp>
        <p:nvSpPr>
          <p:cNvPr id="3" name="Subtitle"/>
          <p:cNvSpPr>
            <a:spLocks noGrp="1"/>
          </p:cNvSpPr>
          <p:nvPr userDrawn="1">
            <p:ph type="subTitle" idx="1"/>
          </p:nvPr>
        </p:nvSpPr>
        <p:spPr>
          <a:xfrm>
            <a:off x="567378" y="3807503"/>
            <a:ext cx="4542020" cy="719352"/>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1"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02310" y="466502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p:cNvSpPr>
            <a:spLocks noGrp="1"/>
          </p:cNvSpPr>
          <p:nvPr userDrawn="1">
            <p:ph type="body" sz="quarter" idx="10"/>
          </p:nvPr>
        </p:nvSpPr>
        <p:spPr>
          <a:xfrm>
            <a:off x="567378" y="4770769"/>
            <a:ext cx="4443413" cy="576185"/>
          </a:xfrm>
          <a:prstGeom prst="rect">
            <a:avLst/>
          </a:prstGeom>
        </p:spPr>
        <p:txBody>
          <a:bodyPr/>
          <a:lstStyle>
            <a:lvl1pPr>
              <a:spcBef>
                <a:spcPts val="0"/>
              </a:spcBef>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p:txBody>
      </p:sp>
      <p:sp>
        <p:nvSpPr>
          <p:cNvPr id="4" name="Long Copyright">
            <a:extLst>
              <a:ext uri="{FF2B5EF4-FFF2-40B4-BE49-F238E27FC236}">
                <a16:creationId xmlns:a16="http://schemas.microsoft.com/office/drawing/2014/main" id="{54514DA3-A928-4CD1-BFAE-B5DF399C4B36}"/>
              </a:ext>
            </a:extLst>
          </p:cNvPr>
          <p:cNvSpPr>
            <a:spLocks noGrp="1"/>
          </p:cNvSpPr>
          <p:nvPr userDrawn="1">
            <p:ph type="ftr" sz="quarter" idx="11"/>
          </p:nvPr>
        </p:nvSpPr>
        <p:spPr>
          <a:xfrm>
            <a:off x="0" y="6487064"/>
            <a:ext cx="9144000" cy="370935"/>
          </a:xfrm>
        </p:spPr>
        <p:txBody>
          <a:bodyPr/>
          <a:lstStyle>
            <a:lvl1pPr algn="ctr">
              <a:defRPr>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val="1233895555"/>
      </p:ext>
    </p:extLst>
  </p:cSld>
  <p:clrMapOvr>
    <a:masterClrMapping/>
  </p:clrMapOvr>
  <p:extLst>
    <p:ext uri="{DCECCB84-F9BA-43D5-87BE-67443E8EF086}">
      <p15:sldGuideLst xmlns:p15="http://schemas.microsoft.com/office/powerpoint/2012/main">
        <p15:guide id="1" orient="horz" pos="1272">
          <p15:clr>
            <a:srgbClr val="FBAE40"/>
          </p15:clr>
        </p15:guide>
        <p15:guide id="2" orient="horz" pos="3960">
          <p15:clr>
            <a:srgbClr val="FBAE40"/>
          </p15:clr>
        </p15:guide>
        <p15:guide id="3" pos="120">
          <p15:clr>
            <a:srgbClr val="FBAE40"/>
          </p15:clr>
        </p15:guide>
        <p15:guide id="4" pos="5472">
          <p15:clr>
            <a:srgbClr val="FBAE40"/>
          </p15:clr>
        </p15:guide>
        <p15:guide id="5" orient="horz" pos="22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Main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49716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7" name="Appendix Link">
            <a:extLst>
              <a:ext uri="{FF2B5EF4-FFF2-40B4-BE49-F238E27FC236}">
                <a16:creationId xmlns:a16="http://schemas.microsoft.com/office/drawing/2014/main" id="{24E3FC7A-8095-4466-BF43-4B6D04A5D884}"/>
              </a:ext>
            </a:extLst>
          </p:cNvPr>
          <p:cNvSpPr>
            <a:spLocks noGrp="1"/>
          </p:cNvSpPr>
          <p:nvPr>
            <p:ph type="body" sz="quarter" idx="12" hasCustomPrompt="1"/>
          </p:nvPr>
        </p:nvSpPr>
        <p:spPr>
          <a:xfrm>
            <a:off x="3369347" y="6324600"/>
            <a:ext cx="2405307" cy="190500"/>
          </a:xfrm>
        </p:spPr>
        <p:txBody>
          <a:bodyPr anchor="b">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099" y="6684963"/>
            <a:ext cx="6972301"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745085821"/>
      </p:ext>
    </p:extLst>
  </p:cSld>
  <p:clrMapOvr>
    <a:masterClrMapping/>
  </p:clrMapOvr>
  <p:extLst>
    <p:ext uri="{DCECCB84-F9BA-43D5-87BE-67443E8EF086}">
      <p15:sldGuideLst xmlns:p15="http://schemas.microsoft.com/office/powerpoint/2012/main">
        <p15:guide id="1" pos="2880" userDrawn="1">
          <p15:clr>
            <a:srgbClr val="FBAE40"/>
          </p15:clr>
        </p15:guide>
        <p15:guide id="2" orient="horz" pos="360" userDrawn="1">
          <p15:clr>
            <a:srgbClr val="FBAE40"/>
          </p15:clr>
        </p15:guide>
        <p15:guide id="3" pos="264" userDrawn="1">
          <p15:clr>
            <a:srgbClr val="FBAE40"/>
          </p15:clr>
        </p15:guide>
        <p15:guide id="4"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Horizontal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4343400"/>
            <a:ext cx="8458200" cy="1905000"/>
          </a:xfrm>
        </p:spPr>
        <p:txBody>
          <a:bodyPr/>
          <a:lstStyle>
            <a:lvl1pPr>
              <a:defRPr/>
            </a:lvl1pPr>
            <a:lvl4pPr marL="455613" indent="0">
              <a:buNone/>
              <a:defRPr/>
            </a:lvl4pPr>
          </a:lstStyle>
          <a:p>
            <a:pPr lvl="0"/>
            <a:r>
              <a:rPr lang="en-US" dirty="0"/>
              <a:t>Slide Content 2</a:t>
            </a:r>
          </a:p>
          <a:p>
            <a:pPr lvl="1"/>
            <a:r>
              <a:rPr lang="en-US" dirty="0"/>
              <a:t>Second level</a:t>
            </a:r>
          </a:p>
          <a:p>
            <a:pPr lvl="2"/>
            <a:r>
              <a:rPr lang="en-US" dirty="0"/>
              <a:t>Third level</a:t>
            </a:r>
          </a:p>
        </p:txBody>
      </p:sp>
      <p:sp>
        <p:nvSpPr>
          <p:cNvPr id="7" name="Appendix Link">
            <a:extLst>
              <a:ext uri="{FF2B5EF4-FFF2-40B4-BE49-F238E27FC236}">
                <a16:creationId xmlns:a16="http://schemas.microsoft.com/office/drawing/2014/main" id="{24E3FC7A-8095-4466-BF43-4B6D04A5D884}"/>
              </a:ext>
            </a:extLst>
          </p:cNvPr>
          <p:cNvSpPr>
            <a:spLocks noGrp="1"/>
          </p:cNvSpPr>
          <p:nvPr>
            <p:ph type="body" sz="quarter" idx="12" hasCustomPrompt="1"/>
          </p:nvPr>
        </p:nvSpPr>
        <p:spPr>
          <a:xfrm>
            <a:off x="3369564" y="6324600"/>
            <a:ext cx="2404872" cy="190500"/>
          </a:xfrm>
        </p:spPr>
        <p:txBody>
          <a:bodyPr anchor="b">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0" y="6684963"/>
            <a:ext cx="6972300" cy="173037"/>
          </a:xfrm>
        </p:spPr>
        <p:txBody>
          <a:bodyPr vert="horz" lIns="91440" tIns="45720" rIns="91440" bIns="45720" rtlCol="0" anchor="ctr">
            <a:noAutofit/>
          </a:bodyPr>
          <a:lstStyle>
            <a:lvl1pPr>
              <a:defRPr lang="en-US" sz="800" dirty="0">
                <a:solidFill>
                  <a:schemeClr val="tx1"/>
                </a:solidFill>
              </a:defRPr>
            </a:lvl1pPr>
          </a:lstStyle>
          <a:p>
            <a:pPr lvl="0" algn="r"/>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3422933013"/>
      </p:ext>
    </p:extLst>
  </p:cSld>
  <p:clrMapOvr>
    <a:masterClrMapping/>
  </p:clrMapOvr>
  <p:extLst>
    <p:ext uri="{DCECCB84-F9BA-43D5-87BE-67443E8EF086}">
      <p15:sldGuideLst xmlns:p15="http://schemas.microsoft.com/office/powerpoint/2012/main">
        <p15:guide id="1" orient="horz" pos="2592" userDrawn="1">
          <p15:clr>
            <a:srgbClr val="FBAE40"/>
          </p15:clr>
        </p15:guide>
        <p15:guide id="2" orient="horz" pos="2736"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mpariso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4076700" cy="49716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4724400" y="1257300"/>
            <a:ext cx="4076700" cy="49911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7" name="Appendix Link">
            <a:extLst>
              <a:ext uri="{FF2B5EF4-FFF2-40B4-BE49-F238E27FC236}">
                <a16:creationId xmlns:a16="http://schemas.microsoft.com/office/drawing/2014/main" id="{24E3FC7A-8095-4466-BF43-4B6D04A5D884}"/>
              </a:ext>
            </a:extLst>
          </p:cNvPr>
          <p:cNvSpPr>
            <a:spLocks noGrp="1"/>
          </p:cNvSpPr>
          <p:nvPr>
            <p:ph type="body" sz="quarter" idx="12" hasCustomPrompt="1"/>
          </p:nvPr>
        </p:nvSpPr>
        <p:spPr>
          <a:xfrm>
            <a:off x="3369564" y="6324600"/>
            <a:ext cx="2404872" cy="190500"/>
          </a:xfrm>
        </p:spPr>
        <p:txBody>
          <a:bodyPr anchor="b">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099" y="6684963"/>
            <a:ext cx="6972301"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478815702"/>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3" pos="2880">
          <p15:clr>
            <a:srgbClr val="FBAE40"/>
          </p15:clr>
        </p15:guide>
        <p15:guide id="4" pos="2976">
          <p15:clr>
            <a:srgbClr val="FBAE40"/>
          </p15:clr>
        </p15:guide>
        <p15:guide id="5" pos="278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ne Main One Secondary">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5791200" cy="49716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6418052" y="1257300"/>
            <a:ext cx="2383047" cy="49911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7" name="Appendix Link">
            <a:extLst>
              <a:ext uri="{FF2B5EF4-FFF2-40B4-BE49-F238E27FC236}">
                <a16:creationId xmlns:a16="http://schemas.microsoft.com/office/drawing/2014/main" id="{24E3FC7A-8095-4466-BF43-4B6D04A5D884}"/>
              </a:ext>
            </a:extLst>
          </p:cNvPr>
          <p:cNvSpPr>
            <a:spLocks noGrp="1"/>
          </p:cNvSpPr>
          <p:nvPr>
            <p:ph type="body" sz="quarter" idx="12" hasCustomPrompt="1"/>
          </p:nvPr>
        </p:nvSpPr>
        <p:spPr>
          <a:xfrm>
            <a:off x="3369564" y="6324600"/>
            <a:ext cx="2404872" cy="190500"/>
          </a:xfrm>
        </p:spPr>
        <p:txBody>
          <a:bodyPr anchor="b">
            <a:noAutofit/>
          </a:bodyPr>
          <a:lstStyle>
            <a:lvl1pPr marL="0" marR="0" indent="0" algn="ctr" defTabSz="914400" rtl="0" eaLnBrk="1" fontAlgn="auto" latinLnBrk="0" hangingPunct="1">
              <a:lnSpc>
                <a:spcPct val="100000"/>
              </a:lnSpc>
              <a:spcBef>
                <a:spcPts val="0"/>
              </a:spcBef>
              <a:spcAft>
                <a:spcPts val="800"/>
              </a:spcAft>
              <a:buClrTx/>
              <a:buSzTx/>
              <a:buFont typeface="Arial" panose="020B0604020202020204" pitchFamily="34" charset="0"/>
              <a:buNone/>
              <a:tabLst/>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446962700"/>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4" pos="4032" userDrawn="1">
          <p15:clr>
            <a:srgbClr val="FBAE40"/>
          </p15:clr>
        </p15:guide>
        <p15:guide id="5" pos="386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MGH logo">
            <a:extLst>
              <a:ext uri="{FF2B5EF4-FFF2-40B4-BE49-F238E27FC236}">
                <a16:creationId xmlns:a16="http://schemas.microsoft.com/office/drawing/2014/main" id="{BF372B49-B6F5-4826-B4F8-2F8A4FFF8894}"/>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294106" y="283845"/>
            <a:ext cx="999514" cy="999514"/>
          </a:xfrm>
          <a:prstGeom prst="rect">
            <a:avLst/>
          </a:prstGeom>
        </p:spPr>
      </p:pic>
      <p:sp>
        <p:nvSpPr>
          <p:cNvPr id="3" name="MGH Tagline">
            <a:extLst>
              <a:ext uri="{FF2B5EF4-FFF2-40B4-BE49-F238E27FC236}">
                <a16:creationId xmlns:a16="http://schemas.microsoft.com/office/drawing/2014/main" id="{70E12349-CEA7-4006-B6E3-3E283BDBD258}"/>
              </a:ext>
            </a:extLst>
          </p:cNvPr>
          <p:cNvSpPr txBox="1"/>
          <p:nvPr userDrawn="1"/>
        </p:nvSpPr>
        <p:spPr>
          <a:xfrm>
            <a:off x="5060273" y="337349"/>
            <a:ext cx="3873993" cy="338554"/>
          </a:xfrm>
          <a:prstGeom prst="rect">
            <a:avLst/>
          </a:prstGeom>
          <a:noFill/>
        </p:spPr>
        <p:txBody>
          <a:bodyPr wrap="square" lIns="45720" rIns="4572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spc="40" dirty="0">
                <a:effectLst/>
                <a:latin typeface="Arial" panose="020B0604020202020204" pitchFamily="34" charset="0"/>
                <a:ea typeface="Calibri" panose="020F0502020204030204" pitchFamily="34" charset="0"/>
              </a:rPr>
              <a:t>Because learning changes everything.</a:t>
            </a:r>
            <a:r>
              <a:rPr lang="en-US" sz="1050" spc="40" baseline="60000" dirty="0">
                <a:effectLst/>
                <a:latin typeface="Arial" panose="020B0604020202020204" pitchFamily="34" charset="0"/>
                <a:ea typeface="Calibri" panose="020F0502020204030204" pitchFamily="34" charset="0"/>
              </a:rPr>
              <a:t>®</a:t>
            </a:r>
            <a:endParaRPr lang="en-US" sz="1600" spc="40" baseline="60000" dirty="0"/>
          </a:p>
        </p:txBody>
      </p:sp>
      <p:sp>
        <p:nvSpPr>
          <p:cNvPr id="5" name="Long Copyright"/>
          <p:cNvSpPr>
            <a:spLocks noGrp="1"/>
          </p:cNvSpPr>
          <p:nvPr>
            <p:ph type="ftr" sz="quarter" idx="3"/>
          </p:nvPr>
        </p:nvSpPr>
        <p:spPr>
          <a:xfrm>
            <a:off x="0" y="6478439"/>
            <a:ext cx="9144000" cy="379562"/>
          </a:xfrm>
          <a:prstGeom prst="rect">
            <a:avLst/>
          </a:prstGeom>
        </p:spPr>
        <p:txBody>
          <a:bodyPr vert="horz" lIns="91440" tIns="45720" rIns="91440" bIns="45720" rtlCol="0" anchor="ctr"/>
          <a:lstStyle>
            <a:lvl1pPr algn="ctr">
              <a:defRPr sz="800">
                <a:solidFill>
                  <a:schemeClr val="tx1"/>
                </a:solidFill>
              </a:defRPr>
            </a:lvl1pPr>
          </a:lstStyle>
          <a:p>
            <a:pPr defTabSz="457200">
              <a:spcBef>
                <a:spcPct val="20000"/>
              </a:spcBef>
              <a:defRPr/>
            </a:pPr>
            <a:r>
              <a:rPr lang="en-US" dirty="0"/>
              <a:t>Add long copyright</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432547"/>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6" name="图片 5">
            <a:extLst>
              <a:ext uri="{FF2B5EF4-FFF2-40B4-BE49-F238E27FC236}">
                <a16:creationId xmlns:a16="http://schemas.microsoft.com/office/drawing/2014/main" id="{59F31B86-7CF5-402A-A899-56366F098B0D}"/>
              </a:ext>
            </a:extLst>
          </p:cNvPr>
          <p:cNvPicPr>
            <a:picLocks noChangeAspect="1"/>
          </p:cNvPicPr>
          <p:nvPr userDrawn="1"/>
        </p:nvPicPr>
        <p:blipFill>
          <a:blip r:embed="rId8"/>
          <a:stretch>
            <a:fillRect/>
          </a:stretch>
        </p:blipFill>
        <p:spPr>
          <a:xfrm>
            <a:off x="60105" y="0"/>
            <a:ext cx="1413164" cy="1413164"/>
          </a:xfrm>
          <a:prstGeom prst="rect">
            <a:avLst/>
          </a:prstGeom>
        </p:spPr>
      </p:pic>
    </p:spTree>
    <p:extLst>
      <p:ext uri="{BB962C8B-B14F-4D97-AF65-F5344CB8AC3E}">
        <p14:creationId xmlns:p14="http://schemas.microsoft.com/office/powerpoint/2010/main" val="895458715"/>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704" r:id="rId3"/>
    <p:sldLayoutId id="2147483682" r:id="rId4"/>
    <p:sldLayoutId id="2147483683" r:id="rId5"/>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sz="1400" kern="1200" baseline="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60">
          <p15:clr>
            <a:srgbClr val="F26B43"/>
          </p15:clr>
        </p15:guide>
        <p15:guide id="2" orient="horz" pos="192">
          <p15:clr>
            <a:srgbClr val="F26B43"/>
          </p15:clr>
        </p15:guide>
        <p15:guide id="5" pos="2880">
          <p15:clr>
            <a:srgbClr val="F26B43"/>
          </p15:clr>
        </p15:guide>
        <p15:guide id="6" pos="216">
          <p15:clr>
            <a:srgbClr val="F26B43"/>
          </p15:clr>
        </p15:guide>
        <p15:guide id="7" pos="5544">
          <p15:clr>
            <a:srgbClr val="F26B43"/>
          </p15:clr>
        </p15:guide>
        <p15:guide id="9" orient="horz" pos="4211">
          <p15:clr>
            <a:srgbClr val="F26B43"/>
          </p15:clr>
        </p15:guide>
        <p15:guide id="10" orient="horz" pos="960">
          <p15:clr>
            <a:srgbClr val="F26B43"/>
          </p15:clr>
        </p15:guide>
        <p15:guide id="11" orient="horz" pos="410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a:extLst>
              <a:ext uri="{FF2B5EF4-FFF2-40B4-BE49-F238E27FC236}">
                <a16:creationId xmlns:a16="http://schemas.microsoft.com/office/drawing/2014/main" id="{881C4C4E-EEEF-442A-AE3B-63C7E062F18C}"/>
              </a:ext>
            </a:extLst>
          </p:cNvPr>
          <p:cNvSpPr>
            <a:spLocks noGrp="1"/>
          </p:cNvSpPr>
          <p:nvPr>
            <p:ph type="title"/>
          </p:nvPr>
        </p:nvSpPr>
        <p:spPr>
          <a:xfrm>
            <a:off x="342900" y="136257"/>
            <a:ext cx="8458200" cy="685800"/>
          </a:xfrm>
          <a:prstGeom prst="rect">
            <a:avLst/>
          </a:prstGeom>
        </p:spPr>
        <p:txBody>
          <a:bodyPr vert="horz" lIns="91440" tIns="45720" rIns="91440" bIns="45720" rtlCol="0" anchor="ctr">
            <a:normAutofit/>
          </a:bodyPr>
          <a:lstStyle/>
          <a:p>
            <a:r>
              <a:rPr lang="en-US" dirty="0"/>
              <a:t>Title goes here</a:t>
            </a:r>
          </a:p>
        </p:txBody>
      </p:sp>
      <p:sp>
        <p:nvSpPr>
          <p:cNvPr id="5" name="Text Placeholder">
            <a:extLst>
              <a:ext uri="{FF2B5EF4-FFF2-40B4-BE49-F238E27FC236}">
                <a16:creationId xmlns:a16="http://schemas.microsoft.com/office/drawing/2014/main" id="{4F2C87DD-ADFA-433D-B7C8-4E9E42BC9E0F}"/>
              </a:ext>
            </a:extLst>
          </p:cNvPr>
          <p:cNvSpPr>
            <a:spLocks noGrp="1"/>
          </p:cNvSpPr>
          <p:nvPr>
            <p:ph type="body" idx="1"/>
          </p:nvPr>
        </p:nvSpPr>
        <p:spPr>
          <a:xfrm>
            <a:off x="342900" y="1273877"/>
            <a:ext cx="8458200" cy="494437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hort Copyright">
            <a:extLst>
              <a:ext uri="{FF2B5EF4-FFF2-40B4-BE49-F238E27FC236}">
                <a16:creationId xmlns:a16="http://schemas.microsoft.com/office/drawing/2014/main" id="{36838A37-515E-4F5C-BF9F-CE51891A9C27}"/>
              </a:ext>
            </a:extLst>
          </p:cNvPr>
          <p:cNvSpPr txBox="1"/>
          <p:nvPr userDrawn="1"/>
        </p:nvSpPr>
        <p:spPr>
          <a:xfrm>
            <a:off x="215658" y="6664280"/>
            <a:ext cx="1233578" cy="215444"/>
          </a:xfrm>
          <a:prstGeom prst="rect">
            <a:avLst/>
          </a:prstGeom>
          <a:noFill/>
        </p:spPr>
        <p:txBody>
          <a:bodyPr wrap="square" lIns="45720" rIns="45720" rtlCol="0" anchor="ctr">
            <a:spAutoFit/>
          </a:bodyPr>
          <a:lstStyle/>
          <a:p>
            <a:r>
              <a:rPr lang="en-US" sz="800" b="0" dirty="0">
                <a:solidFill>
                  <a:schemeClr val="tx1"/>
                </a:solidFill>
              </a:rPr>
              <a:t>© </a:t>
            </a:r>
            <a:r>
              <a:rPr lang="en-US" altLang="zh-CN" sz="800" b="0" dirty="0">
                <a:solidFill>
                  <a:schemeClr val="tx1"/>
                </a:solidFill>
              </a:rPr>
              <a:t>Southwest University</a:t>
            </a:r>
            <a:endParaRPr lang="en-US" sz="800" b="0" dirty="0">
              <a:solidFill>
                <a:schemeClr val="tx1"/>
              </a:solidFill>
            </a:endParaRPr>
          </a:p>
        </p:txBody>
      </p:sp>
      <p:sp>
        <p:nvSpPr>
          <p:cNvPr id="12" name="Slide Number Placeholder">
            <a:extLst>
              <a:ext uri="{FF2B5EF4-FFF2-40B4-BE49-F238E27FC236}">
                <a16:creationId xmlns:a16="http://schemas.microsoft.com/office/drawing/2014/main" id="{C2E4AF62-4201-4F5D-966F-4A59CD13C9F3}"/>
              </a:ext>
            </a:extLst>
          </p:cNvPr>
          <p:cNvSpPr>
            <a:spLocks noGrp="1"/>
          </p:cNvSpPr>
          <p:nvPr>
            <p:ph type="sldNum" sz="quarter" idx="4"/>
          </p:nvPr>
        </p:nvSpPr>
        <p:spPr>
          <a:xfrm>
            <a:off x="8626412" y="6673531"/>
            <a:ext cx="355840" cy="161396"/>
          </a:xfrm>
          <a:prstGeom prst="rect">
            <a:avLst/>
          </a:prstGeom>
        </p:spPr>
        <p:txBody>
          <a:bodyPr vert="horz" lIns="45720" tIns="45720" rIns="45720" bIns="45720" rtlCol="0" anchor="ctr"/>
          <a:lstStyle>
            <a:lvl1pPr algn="r">
              <a:defRPr sz="800">
                <a:solidFill>
                  <a:schemeClr val="tx1"/>
                </a:solidFill>
              </a:defRPr>
            </a:lvl1pPr>
          </a:lstStyle>
          <a:p>
            <a:fld id="{68151E55-6873-49E2-B8D5-2F265E6F1973}" type="slidenum">
              <a:rPr lang="en-US" smtClean="0"/>
              <a:pPr/>
              <a:t>‹#›</a:t>
            </a:fld>
            <a:endParaRPr lang="en-US" dirty="0"/>
          </a:p>
        </p:txBody>
      </p:sp>
    </p:spTree>
    <p:extLst>
      <p:ext uri="{BB962C8B-B14F-4D97-AF65-F5344CB8AC3E}">
        <p14:creationId xmlns:p14="http://schemas.microsoft.com/office/powerpoint/2010/main" val="881564708"/>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9" r:id="rId3"/>
    <p:sldLayoutId id="2147483695" r:id="rId4"/>
    <p:sldLayoutId id="2147483696" r:id="rId5"/>
    <p:sldLayoutId id="2147483697" r:id="rId6"/>
  </p:sldLayoutIdLst>
  <p:hf hdr="0" dt="0"/>
  <p:txStyles>
    <p:title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sz="2000" kern="1200">
          <a:solidFill>
            <a:schemeClr val="tx2"/>
          </a:solidFill>
          <a:latin typeface="+mn-lt"/>
          <a:ea typeface="+mn-ea"/>
          <a:cs typeface="+mn-cs"/>
        </a:defRPr>
      </a:lvl1pPr>
      <a:lvl2pPr marL="344488" indent="-342900" algn="l" defTabSz="914400" rtl="0" eaLnBrk="1" latinLnBrk="0" hangingPunct="1">
        <a:lnSpc>
          <a:spcPct val="100000"/>
        </a:lnSpc>
        <a:spcBef>
          <a:spcPts val="800"/>
        </a:spcBef>
        <a:spcAft>
          <a:spcPts val="800"/>
        </a:spcAft>
        <a:buClrTx/>
        <a:buFont typeface="Arial" panose="020B0604020202020204" pitchFamily="34" charset="0"/>
        <a:buChar char="•"/>
        <a:defRPr sz="2000" kern="1200">
          <a:solidFill>
            <a:schemeClr val="tx2"/>
          </a:solidFill>
          <a:latin typeface="+mn-lt"/>
          <a:ea typeface="+mn-ea"/>
          <a:cs typeface="+mn-cs"/>
        </a:defRPr>
      </a:lvl2pPr>
      <a:lvl3pPr marL="517525" indent="-285750" algn="l" defTabSz="914400" rtl="0" eaLnBrk="1" latinLnBrk="0" hangingPunct="1">
        <a:lnSpc>
          <a:spcPct val="100000"/>
        </a:lnSpc>
        <a:spcBef>
          <a:spcPts val="800"/>
        </a:spcBef>
        <a:spcAft>
          <a:spcPts val="800"/>
        </a:spcAft>
        <a:buFont typeface="Arial" panose="020B0604020202020204" pitchFamily="34" charset="0"/>
        <a:buChar char="•"/>
        <a:defRPr sz="1800" kern="1200">
          <a:solidFill>
            <a:schemeClr val="tx2"/>
          </a:solidFill>
          <a:latin typeface="+mn-lt"/>
          <a:ea typeface="+mn-ea"/>
          <a:cs typeface="+mn-cs"/>
        </a:defRPr>
      </a:lvl3pPr>
      <a:lvl4pPr marL="741363" indent="-285750" algn="l" defTabSz="914400" rtl="0" eaLnBrk="1" latinLnBrk="0" hangingPunct="1">
        <a:lnSpc>
          <a:spcPct val="100000"/>
        </a:lnSpc>
        <a:spcBef>
          <a:spcPts val="800"/>
        </a:spcBef>
        <a:spcAft>
          <a:spcPts val="800"/>
        </a:spcAft>
        <a:buFont typeface="Arial" panose="020B0604020202020204" pitchFamily="34" charset="0"/>
        <a:buChar char="•"/>
        <a:defRPr sz="1200" kern="120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192">
          <p15:clr>
            <a:srgbClr val="F26B43"/>
          </p15:clr>
        </p15:guide>
        <p15:guide id="6" pos="216">
          <p15:clr>
            <a:srgbClr val="F26B43"/>
          </p15:clr>
        </p15:guide>
        <p15:guide id="7" pos="5544">
          <p15:clr>
            <a:srgbClr val="F26B43"/>
          </p15:clr>
        </p15:guide>
        <p15:guide id="9" orient="horz" pos="4211">
          <p15:clr>
            <a:srgbClr val="F26B43"/>
          </p15:clr>
        </p15:guide>
        <p15:guide id="10" orient="horz" pos="624" userDrawn="1">
          <p15:clr>
            <a:srgbClr val="F26B43"/>
          </p15:clr>
        </p15:guide>
        <p15:guide id="11" orient="horz" pos="4104">
          <p15:clr>
            <a:srgbClr val="F26B43"/>
          </p15:clr>
        </p15:guide>
        <p15:guide id="12" orient="horz" pos="864" userDrawn="1">
          <p15:clr>
            <a:srgbClr val="F26B43"/>
          </p15:clr>
        </p15:guide>
        <p15:guide id="13" orient="horz" pos="360" userDrawn="1">
          <p15:clr>
            <a:srgbClr val="F26B43"/>
          </p15:clr>
        </p15:guide>
        <p15:guide id="14" orient="horz" pos="3936" userDrawn="1">
          <p15:clr>
            <a:srgbClr val="F26B43"/>
          </p15:clr>
        </p15:guide>
        <p15:guide id="15" pos="984" userDrawn="1">
          <p15:clr>
            <a:srgbClr val="F26B43"/>
          </p15:clr>
        </p15:guide>
        <p15:guide id="16" pos="5376" userDrawn="1">
          <p15:clr>
            <a:srgbClr val="F26B43"/>
          </p15:clr>
        </p15:guide>
        <p15:guide id="17" pos="26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0" y="6495691"/>
            <a:ext cx="9144000" cy="362309"/>
          </a:xfrm>
          <a:prstGeom prst="rect">
            <a:avLst/>
          </a:prstGeom>
        </p:spPr>
        <p:txBody>
          <a:bodyPr vert="horz" lIns="91440" tIns="45720" rIns="91440" bIns="45720" rtlCol="0" anchor="ctr"/>
          <a:lstStyle>
            <a:lvl1pPr algn="ctr">
              <a:defRPr sz="800">
                <a:solidFill>
                  <a:schemeClr val="tx1"/>
                </a:solidFill>
              </a:defRPr>
            </a:lvl1pPr>
          </a:lstStyle>
          <a:p>
            <a:r>
              <a:rPr lang="en-US"/>
              <a:t>Add long copyright line here</a:t>
            </a:r>
            <a:endParaRPr lang="en-US" dirty="0"/>
          </a:p>
        </p:txBody>
      </p:sp>
      <p:sp>
        <p:nvSpPr>
          <p:cNvPr id="6" name="MGH Yellow Line">
            <a:extLst>
              <a:ext uri="{FF2B5EF4-FFF2-40B4-BE49-F238E27FC236}">
                <a16:creationId xmlns:a16="http://schemas.microsoft.com/office/drawing/2014/main" id="{F20163A4-4644-4B17-9C8A-EF42A992331B}"/>
              </a:ext>
              <a:ext uri="{C183D7F6-B498-43B3-948B-1728B52AA6E4}">
                <adec:decorative xmlns:adec="http://schemas.microsoft.com/office/drawing/2017/decorative" val="1"/>
              </a:ext>
            </a:extLst>
          </p:cNvPr>
          <p:cNvSpPr/>
          <p:nvPr userDrawn="1"/>
        </p:nvSpPr>
        <p:spPr>
          <a:xfrm>
            <a:off x="0" y="6432547"/>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7998185"/>
      </p:ext>
    </p:extLst>
  </p:cSld>
  <p:clrMap bg1="lt1" tx1="dk1" bg2="lt2" tx2="dk2" accent1="accent1" accent2="accent2" accent3="accent3" accent4="accent4" accent5="accent5" accent6="accent6" hlink="hlink" folHlink="folHlink"/>
  <p:sldLayoutIdLst>
    <p:sldLayoutId id="2147483685" r:id="rId1"/>
    <p:sldLayoutId id="2147483705" r:id="rId2"/>
  </p:sldLayoutIdLst>
  <p:hf hdr="0" dt="0"/>
  <p:txStyles>
    <p:titleStyle>
      <a:lvl1pPr algn="ctr" defTabSz="914400" rtl="0" eaLnBrk="1" latinLnBrk="0" hangingPunct="1">
        <a:lnSpc>
          <a:spcPct val="90000"/>
        </a:lnSpc>
        <a:spcBef>
          <a:spcPct val="0"/>
        </a:spcBef>
        <a:buNone/>
        <a:defRPr sz="1600" b="0" kern="1200">
          <a:solidFill>
            <a:schemeClr val="tx2"/>
          </a:solidFill>
          <a:latin typeface="+mj-lt"/>
          <a:ea typeface="+mj-ea"/>
          <a:cs typeface="+mj-cs"/>
        </a:defRPr>
      </a:lvl1pPr>
    </p:titleStyle>
    <p:bodyStyle>
      <a:lvl1pPr marL="0" marR="0" indent="0" algn="ctr" defTabSz="914400" rtl="0" eaLnBrk="1" fontAlgn="auto" latinLnBrk="0" hangingPunct="1">
        <a:lnSpc>
          <a:spcPct val="100000"/>
        </a:lnSpc>
        <a:spcBef>
          <a:spcPts val="0"/>
        </a:spcBef>
        <a:spcAft>
          <a:spcPts val="0"/>
        </a:spcAft>
        <a:buClrTx/>
        <a:buSzTx/>
        <a:buFontTx/>
        <a:buNone/>
        <a:tabLst/>
        <a:defRPr sz="2000" kern="120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0">
          <p15:clr>
            <a:srgbClr val="F26B43"/>
          </p15:clr>
        </p15:guide>
        <p15:guide id="2" orient="horz" pos="192">
          <p15:clr>
            <a:srgbClr val="F26B43"/>
          </p15:clr>
        </p15:guide>
        <p15:guide id="5" pos="2112" userDrawn="1">
          <p15:clr>
            <a:srgbClr val="F26B43"/>
          </p15:clr>
        </p15:guide>
        <p15:guide id="6" pos="216">
          <p15:clr>
            <a:srgbClr val="F26B43"/>
          </p15:clr>
        </p15:guide>
        <p15:guide id="7" pos="5544">
          <p15:clr>
            <a:srgbClr val="F26B43"/>
          </p15:clr>
        </p15:guide>
        <p15:guide id="9" orient="horz" pos="4211">
          <p15:clr>
            <a:srgbClr val="F26B43"/>
          </p15:clr>
        </p15:guide>
        <p15:guide id="10" orient="horz" pos="624" userDrawn="1">
          <p15:clr>
            <a:srgbClr val="F26B43"/>
          </p15:clr>
        </p15:guide>
        <p15:guide id="11" orient="horz" pos="4104">
          <p15:clr>
            <a:srgbClr val="F26B43"/>
          </p15:clr>
        </p15:guide>
        <p15:guide id="12" orient="horz" pos="2160" userDrawn="1">
          <p15:clr>
            <a:srgbClr val="F26B43"/>
          </p15:clr>
        </p15:guide>
        <p15:guide id="13" pos="364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ext Placeholder">
            <a:extLst>
              <a:ext uri="{FF2B5EF4-FFF2-40B4-BE49-F238E27FC236}">
                <a16:creationId xmlns:a16="http://schemas.microsoft.com/office/drawing/2014/main" id="{BEB99B55-73FB-42B4-93ED-C5E818675C31}"/>
              </a:ext>
            </a:extLst>
          </p:cNvPr>
          <p:cNvSpPr>
            <a:spLocks noGrp="1"/>
          </p:cNvSpPr>
          <p:nvPr>
            <p:ph type="body" idx="1"/>
          </p:nvPr>
        </p:nvSpPr>
        <p:spPr>
          <a:xfrm>
            <a:off x="342901" y="1976546"/>
            <a:ext cx="6480593" cy="4351338"/>
          </a:xfrm>
          <a:prstGeom prst="rect">
            <a:avLst/>
          </a:prstGeom>
        </p:spPr>
        <p:txBody>
          <a:bodyPr vert="horz" lIns="91440" tIns="45720" rIns="91440" bIns="45720" rtlCol="0">
            <a:normAutofit/>
          </a:bodyPr>
          <a:lstStyle/>
          <a:p>
            <a:pPr lvl="0"/>
            <a:r>
              <a:rPr lang="en-US" dirty="0"/>
              <a:t>Slide Content</a:t>
            </a:r>
          </a:p>
          <a:p>
            <a:pPr lvl="2"/>
            <a:r>
              <a:rPr lang="en-US" dirty="0"/>
              <a:t>Second level</a:t>
            </a:r>
          </a:p>
          <a:p>
            <a:pPr lvl="3"/>
            <a:r>
              <a:rPr lang="en-US" dirty="0"/>
              <a:t>Third level</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hort Copyright">
            <a:extLst>
              <a:ext uri="{FF2B5EF4-FFF2-40B4-BE49-F238E27FC236}">
                <a16:creationId xmlns:a16="http://schemas.microsoft.com/office/drawing/2014/main" id="{36838A37-515E-4F5C-BF9F-CE51891A9C27}"/>
              </a:ext>
            </a:extLst>
          </p:cNvPr>
          <p:cNvSpPr txBox="1"/>
          <p:nvPr userDrawn="1"/>
        </p:nvSpPr>
        <p:spPr>
          <a:xfrm>
            <a:off x="224279" y="6660234"/>
            <a:ext cx="1285344"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
        <p:nvSpPr>
          <p:cNvPr id="12" name="Slide Number Placeholder">
            <a:extLst>
              <a:ext uri="{FF2B5EF4-FFF2-40B4-BE49-F238E27FC236}">
                <a16:creationId xmlns:a16="http://schemas.microsoft.com/office/drawing/2014/main" id="{C2E4AF62-4201-4F5D-966F-4A59CD13C9F3}"/>
              </a:ext>
            </a:extLst>
          </p:cNvPr>
          <p:cNvSpPr>
            <a:spLocks noGrp="1"/>
          </p:cNvSpPr>
          <p:nvPr>
            <p:ph type="sldNum" sz="quarter" idx="4"/>
          </p:nvPr>
        </p:nvSpPr>
        <p:spPr>
          <a:xfrm>
            <a:off x="8637202" y="6682314"/>
            <a:ext cx="342900" cy="143831"/>
          </a:xfrm>
          <a:prstGeom prst="rect">
            <a:avLst/>
          </a:prstGeom>
        </p:spPr>
        <p:txBody>
          <a:bodyPr vert="horz" lIns="45720" tIns="45720" rIns="45720" bIns="45720" rtlCol="0" anchor="ctr"/>
          <a:lstStyle>
            <a:lvl1pPr algn="r">
              <a:defRPr lang="en-US" sz="800" smtClean="0">
                <a:solidFill>
                  <a:schemeClr val="tx1"/>
                </a:solidFill>
              </a:defRPr>
            </a:lvl1pPr>
          </a:lstStyle>
          <a:p>
            <a:fld id="{68151E55-6873-49E2-B8D5-2F265E6F1973}" type="slidenum">
              <a:rPr lang="en-US" smtClean="0"/>
              <a:pPr/>
              <a:t>‹#›</a:t>
            </a:fld>
            <a:endParaRPr lang="en-US" dirty="0"/>
          </a:p>
        </p:txBody>
      </p:sp>
      <p:grpSp>
        <p:nvGrpSpPr>
          <p:cNvPr id="6" name="MGH Shape">
            <a:extLst>
              <a:ext uri="{FF2B5EF4-FFF2-40B4-BE49-F238E27FC236}">
                <a16:creationId xmlns:a16="http://schemas.microsoft.com/office/drawing/2014/main" id="{B719ECBD-8119-4217-9D58-2638FA4365C1}"/>
              </a:ext>
              <a:ext uri="{C183D7F6-B498-43B3-948B-1728B52AA6E4}">
                <adec:decorative xmlns:adec="http://schemas.microsoft.com/office/drawing/2017/decorative" val="1"/>
              </a:ext>
            </a:extLst>
          </p:cNvPr>
          <p:cNvGrpSpPr/>
          <p:nvPr userDrawn="1"/>
        </p:nvGrpSpPr>
        <p:grpSpPr>
          <a:xfrm>
            <a:off x="6622742" y="0"/>
            <a:ext cx="2521258" cy="6623843"/>
            <a:chOff x="3491346" y="0"/>
            <a:chExt cx="2508933" cy="6367263"/>
          </a:xfrm>
        </p:grpSpPr>
        <p:sp>
          <p:nvSpPr>
            <p:cNvPr id="9" name="Freeform 11">
              <a:extLst>
                <a:ext uri="{FF2B5EF4-FFF2-40B4-BE49-F238E27FC236}">
                  <a16:creationId xmlns:a16="http://schemas.microsoft.com/office/drawing/2014/main" id="{FCAD01AC-30CD-4728-B0FD-543493B2CE55}"/>
                </a:ext>
              </a:extLst>
            </p:cNvPr>
            <p:cNvSpPr/>
            <p:nvPr/>
          </p:nvSpPr>
          <p:spPr>
            <a:xfrm rot="10800000">
              <a:off x="5468761" y="1352709"/>
              <a:ext cx="531517" cy="1821241"/>
            </a:xfrm>
            <a:custGeom>
              <a:avLst/>
              <a:gdLst>
                <a:gd name="connsiteX0" fmla="*/ 0 w 531517"/>
                <a:gd name="connsiteY0" fmla="*/ 1821241 h 1821241"/>
                <a:gd name="connsiteX1" fmla="*/ 0 w 531517"/>
                <a:gd name="connsiteY1" fmla="*/ 0 h 1821241"/>
                <a:gd name="connsiteX2" fmla="*/ 531517 w 531517"/>
                <a:gd name="connsiteY2" fmla="*/ 672400 h 1821241"/>
                <a:gd name="connsiteX3" fmla="*/ 0 w 531517"/>
                <a:gd name="connsiteY3" fmla="*/ 1821241 h 1821241"/>
              </a:gdLst>
              <a:ahLst/>
              <a:cxnLst>
                <a:cxn ang="0">
                  <a:pos x="connsiteX0" y="connsiteY0"/>
                </a:cxn>
                <a:cxn ang="0">
                  <a:pos x="connsiteX1" y="connsiteY1"/>
                </a:cxn>
                <a:cxn ang="0">
                  <a:pos x="connsiteX2" y="connsiteY2"/>
                </a:cxn>
                <a:cxn ang="0">
                  <a:pos x="connsiteX3" y="connsiteY3"/>
                </a:cxn>
              </a:cxnLst>
              <a:rect l="l" t="t" r="r" b="b"/>
              <a:pathLst>
                <a:path w="531517" h="1821241">
                  <a:moveTo>
                    <a:pt x="0" y="1821241"/>
                  </a:moveTo>
                  <a:lnTo>
                    <a:pt x="0" y="0"/>
                  </a:lnTo>
                  <a:lnTo>
                    <a:pt x="531517" y="672400"/>
                  </a:lnTo>
                  <a:lnTo>
                    <a:pt x="0" y="1821241"/>
                  </a:lnTo>
                  <a:close/>
                </a:path>
              </a:pathLst>
            </a:custGeom>
            <a:solidFill>
              <a:srgbClr val="9F2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0" name="Freeform 12">
              <a:extLst>
                <a:ext uri="{FF2B5EF4-FFF2-40B4-BE49-F238E27FC236}">
                  <a16:creationId xmlns:a16="http://schemas.microsoft.com/office/drawing/2014/main" id="{9A51DD71-B849-456F-A479-25728C0B26F4}"/>
                </a:ext>
              </a:extLst>
            </p:cNvPr>
            <p:cNvSpPr/>
            <p:nvPr/>
          </p:nvSpPr>
          <p:spPr>
            <a:xfrm rot="10800000">
              <a:off x="3491346" y="0"/>
              <a:ext cx="2508932" cy="2501550"/>
            </a:xfrm>
            <a:custGeom>
              <a:avLst/>
              <a:gdLst>
                <a:gd name="connsiteX0" fmla="*/ 2508932 w 2508932"/>
                <a:gd name="connsiteY0" fmla="*/ 2501550 h 2501550"/>
                <a:gd name="connsiteX1" fmla="*/ 0 w 2508932"/>
                <a:gd name="connsiteY1" fmla="*/ 2501550 h 2501550"/>
                <a:gd name="connsiteX2" fmla="*/ 0 w 2508932"/>
                <a:gd name="connsiteY2" fmla="*/ 1148841 h 2501550"/>
                <a:gd name="connsiteX3" fmla="*/ 531517 w 2508932"/>
                <a:gd name="connsiteY3" fmla="*/ 0 h 2501550"/>
                <a:gd name="connsiteX4" fmla="*/ 2508932 w 2508932"/>
                <a:gd name="connsiteY4" fmla="*/ 2501550 h 2501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932" h="2501550">
                  <a:moveTo>
                    <a:pt x="2508932" y="2501550"/>
                  </a:moveTo>
                  <a:lnTo>
                    <a:pt x="0" y="2501550"/>
                  </a:lnTo>
                  <a:lnTo>
                    <a:pt x="0" y="1148841"/>
                  </a:lnTo>
                  <a:lnTo>
                    <a:pt x="531517" y="0"/>
                  </a:lnTo>
                  <a:lnTo>
                    <a:pt x="2508932" y="2501550"/>
                  </a:lnTo>
                  <a:close/>
                </a:path>
              </a:pathLst>
            </a:custGeom>
            <a:solidFill>
              <a:srgbClr val="E2D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1" name="Freeform 13">
              <a:extLst>
                <a:ext uri="{FF2B5EF4-FFF2-40B4-BE49-F238E27FC236}">
                  <a16:creationId xmlns:a16="http://schemas.microsoft.com/office/drawing/2014/main" id="{CE349BEA-4244-4589-91D3-1DECC6AB1E90}"/>
                </a:ext>
              </a:extLst>
            </p:cNvPr>
            <p:cNvSpPr/>
            <p:nvPr/>
          </p:nvSpPr>
          <p:spPr>
            <a:xfrm rot="10800000">
              <a:off x="3680272" y="1352707"/>
              <a:ext cx="2320007" cy="5014556"/>
            </a:xfrm>
            <a:custGeom>
              <a:avLst/>
              <a:gdLst>
                <a:gd name="connsiteX0" fmla="*/ 0 w 2320007"/>
                <a:gd name="connsiteY0" fmla="*/ 5014556 h 5014556"/>
                <a:gd name="connsiteX1" fmla="*/ 0 w 2320007"/>
                <a:gd name="connsiteY1" fmla="*/ 0 h 5014556"/>
                <a:gd name="connsiteX2" fmla="*/ 2320007 w 2320007"/>
                <a:gd name="connsiteY2" fmla="*/ 0 h 5014556"/>
                <a:gd name="connsiteX3" fmla="*/ 531518 w 2320007"/>
                <a:gd name="connsiteY3" fmla="*/ 3865713 h 5014556"/>
                <a:gd name="connsiteX4" fmla="*/ 1 w 2320007"/>
                <a:gd name="connsiteY4" fmla="*/ 3193313 h 5014556"/>
                <a:gd name="connsiteX5" fmla="*/ 1 w 2320007"/>
                <a:gd name="connsiteY5" fmla="*/ 5014554 h 5014556"/>
                <a:gd name="connsiteX6" fmla="*/ 0 w 2320007"/>
                <a:gd name="connsiteY6" fmla="*/ 5014556 h 5014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007" h="5014556">
                  <a:moveTo>
                    <a:pt x="0" y="5014556"/>
                  </a:moveTo>
                  <a:lnTo>
                    <a:pt x="0" y="0"/>
                  </a:lnTo>
                  <a:lnTo>
                    <a:pt x="2320007" y="0"/>
                  </a:lnTo>
                  <a:lnTo>
                    <a:pt x="531518" y="3865713"/>
                  </a:lnTo>
                  <a:lnTo>
                    <a:pt x="1" y="3193313"/>
                  </a:lnTo>
                  <a:lnTo>
                    <a:pt x="1" y="5014554"/>
                  </a:lnTo>
                  <a:lnTo>
                    <a:pt x="0" y="50145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grpSp>
      <p:sp>
        <p:nvSpPr>
          <p:cNvPr id="13" name="Title Placeholder">
            <a:extLst>
              <a:ext uri="{FF2B5EF4-FFF2-40B4-BE49-F238E27FC236}">
                <a16:creationId xmlns:a16="http://schemas.microsoft.com/office/drawing/2014/main" id="{34622483-C344-43F3-82BE-D7AE2DFFFAB0}"/>
              </a:ext>
            </a:extLst>
          </p:cNvPr>
          <p:cNvSpPr>
            <a:spLocks noGrp="1"/>
          </p:cNvSpPr>
          <p:nvPr>
            <p:ph type="title"/>
          </p:nvPr>
        </p:nvSpPr>
        <p:spPr>
          <a:xfrm>
            <a:off x="342900" y="136257"/>
            <a:ext cx="6073803" cy="685800"/>
          </a:xfrm>
          <a:prstGeom prst="rect">
            <a:avLst/>
          </a:prstGeom>
        </p:spPr>
        <p:txBody>
          <a:bodyPr vert="horz" lIns="91440" tIns="45720" rIns="91440" bIns="45720" rtlCol="0" anchor="ctr">
            <a:normAutofit/>
          </a:bodyPr>
          <a:lstStyle/>
          <a:p>
            <a:r>
              <a:rPr lang="en-US" dirty="0"/>
              <a:t>Title goes here</a:t>
            </a:r>
          </a:p>
        </p:txBody>
      </p:sp>
    </p:spTree>
    <p:extLst>
      <p:ext uri="{BB962C8B-B14F-4D97-AF65-F5344CB8AC3E}">
        <p14:creationId xmlns:p14="http://schemas.microsoft.com/office/powerpoint/2010/main" val="3690558099"/>
      </p:ext>
    </p:extLst>
  </p:cSld>
  <p:clrMap bg1="lt1" tx1="dk1" bg2="lt2" tx2="dk2" accent1="accent1" accent2="accent2" accent3="accent3" accent4="accent4" accent5="accent5" accent6="accent6" hlink="hlink" folHlink="folHlink"/>
  <p:sldLayoutIdLst>
    <p:sldLayoutId id="2147483690" r:id="rId1"/>
    <p:sldLayoutId id="2147483698" r:id="rId2"/>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000" kern="1200">
          <a:solidFill>
            <a:schemeClr val="tx2"/>
          </a:solidFill>
          <a:latin typeface="+mn-lt"/>
          <a:ea typeface="+mn-ea"/>
          <a:cs typeface="+mn-cs"/>
        </a:defRPr>
      </a:lvl1pPr>
      <a:lvl2pPr marL="1588" indent="0" algn="l" defTabSz="914400" rtl="0" eaLnBrk="1" latinLnBrk="0" hangingPunct="1">
        <a:lnSpc>
          <a:spcPct val="100000"/>
        </a:lnSpc>
        <a:spcBef>
          <a:spcPts val="800"/>
        </a:spcBef>
        <a:buClrTx/>
        <a:buFont typeface="Arial" panose="020B0604020202020204" pitchFamily="34" charset="0"/>
        <a:buNone/>
        <a:defRPr sz="2000" kern="1200">
          <a:solidFill>
            <a:schemeClr val="tx2"/>
          </a:solidFill>
          <a:latin typeface="+mn-lt"/>
          <a:ea typeface="+mn-ea"/>
          <a:cs typeface="+mn-cs"/>
        </a:defRPr>
      </a:lvl2pPr>
      <a:lvl3pPr marL="517525" indent="-285750" algn="l" defTabSz="914400" rtl="0" eaLnBrk="1" latinLnBrk="0" hangingPunct="1">
        <a:lnSpc>
          <a:spcPct val="100000"/>
        </a:lnSpc>
        <a:spcBef>
          <a:spcPts val="800"/>
        </a:spcBef>
        <a:buFont typeface="Arial" panose="020B0604020202020204" pitchFamily="34" charset="0"/>
        <a:buChar char="•"/>
        <a:defRPr sz="2000" kern="1200">
          <a:solidFill>
            <a:schemeClr val="tx2"/>
          </a:solidFill>
          <a:latin typeface="+mn-lt"/>
          <a:ea typeface="+mn-ea"/>
          <a:cs typeface="+mn-cs"/>
        </a:defRPr>
      </a:lvl3pPr>
      <a:lvl4pPr marL="741363" indent="-285750" algn="l" defTabSz="914400" rtl="0" eaLnBrk="1" latinLnBrk="0" hangingPunct="1">
        <a:lnSpc>
          <a:spcPct val="100000"/>
        </a:lnSpc>
        <a:spcBef>
          <a:spcPts val="800"/>
        </a:spcBef>
        <a:buFont typeface="Arial" panose="020B0604020202020204" pitchFamily="34" charset="0"/>
        <a:buChar char="•"/>
        <a:defRPr sz="18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0">
          <p15:clr>
            <a:srgbClr val="F26B43"/>
          </p15:clr>
        </p15:guide>
        <p15:guide id="2" orient="horz" pos="192">
          <p15:clr>
            <a:srgbClr val="F26B43"/>
          </p15:clr>
        </p15:guide>
        <p15:guide id="5" pos="5544" userDrawn="1">
          <p15:clr>
            <a:srgbClr val="F26B43"/>
          </p15:clr>
        </p15:guide>
        <p15:guide id="6" pos="216">
          <p15:clr>
            <a:srgbClr val="F26B43"/>
          </p15:clr>
        </p15:guide>
        <p15:guide id="7" pos="4296" userDrawn="1">
          <p15:clr>
            <a:srgbClr val="F26B43"/>
          </p15:clr>
        </p15:guide>
        <p15:guide id="9" orient="horz" pos="4211">
          <p15:clr>
            <a:srgbClr val="F26B43"/>
          </p15:clr>
        </p15:guide>
        <p15:guide id="10" orient="horz" pos="1248" userDrawn="1">
          <p15:clr>
            <a:srgbClr val="F26B43"/>
          </p15:clr>
        </p15:guide>
        <p15:guide id="11" orient="horz" pos="3984" userDrawn="1">
          <p15:clr>
            <a:srgbClr val="F26B43"/>
          </p15:clr>
        </p15:guide>
        <p15:guide id="12" orient="horz" pos="1656" userDrawn="1">
          <p15:clr>
            <a:srgbClr val="F26B43"/>
          </p15:clr>
        </p15:guide>
        <p15:guide id="13" pos="2980">
          <p15:clr>
            <a:srgbClr val="F26B43"/>
          </p15:clr>
        </p15:guide>
        <p15:guide id="14" orient="horz" pos="2260" userDrawn="1">
          <p15:clr>
            <a:srgbClr val="F26B43"/>
          </p15:clr>
        </p15:guide>
        <p15:guide id="15" pos="264"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a:extLst>
              <a:ext uri="{FF2B5EF4-FFF2-40B4-BE49-F238E27FC236}">
                <a16:creationId xmlns:a16="http://schemas.microsoft.com/office/drawing/2014/main" id="{881C4C4E-EEEF-442A-AE3B-63C7E062F18C}"/>
              </a:ext>
            </a:extLst>
          </p:cNvPr>
          <p:cNvSpPr>
            <a:spLocks noGrp="1"/>
          </p:cNvSpPr>
          <p:nvPr>
            <p:ph type="title"/>
          </p:nvPr>
        </p:nvSpPr>
        <p:spPr>
          <a:xfrm>
            <a:off x="342900" y="136257"/>
            <a:ext cx="8458200" cy="685800"/>
          </a:xfrm>
          <a:prstGeom prst="rect">
            <a:avLst/>
          </a:prstGeom>
        </p:spPr>
        <p:txBody>
          <a:bodyPr vert="horz" lIns="91440" tIns="45720" rIns="91440" bIns="45720" rtlCol="0" anchor="ctr">
            <a:normAutofit/>
          </a:bodyPr>
          <a:lstStyle/>
          <a:p>
            <a:r>
              <a:rPr lang="en-US" dirty="0"/>
              <a:t>Title goes here</a:t>
            </a:r>
          </a:p>
        </p:txBody>
      </p:sp>
      <p:sp>
        <p:nvSpPr>
          <p:cNvPr id="5" name="Text Placeholder">
            <a:extLst>
              <a:ext uri="{FF2B5EF4-FFF2-40B4-BE49-F238E27FC236}">
                <a16:creationId xmlns:a16="http://schemas.microsoft.com/office/drawing/2014/main" id="{4F2C87DD-ADFA-433D-B7C8-4E9E42BC9E0F}"/>
              </a:ext>
            </a:extLst>
          </p:cNvPr>
          <p:cNvSpPr>
            <a:spLocks noGrp="1"/>
          </p:cNvSpPr>
          <p:nvPr>
            <p:ph type="body" idx="1"/>
          </p:nvPr>
        </p:nvSpPr>
        <p:spPr>
          <a:xfrm>
            <a:off x="342900" y="1371599"/>
            <a:ext cx="8458200" cy="487680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hort Copyright">
            <a:extLst>
              <a:ext uri="{FF2B5EF4-FFF2-40B4-BE49-F238E27FC236}">
                <a16:creationId xmlns:a16="http://schemas.microsoft.com/office/drawing/2014/main" id="{36838A37-515E-4F5C-BF9F-CE51891A9C27}"/>
              </a:ext>
            </a:extLst>
          </p:cNvPr>
          <p:cNvSpPr txBox="1"/>
          <p:nvPr userDrawn="1"/>
        </p:nvSpPr>
        <p:spPr>
          <a:xfrm>
            <a:off x="215658" y="6664280"/>
            <a:ext cx="1233578"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
        <p:nvSpPr>
          <p:cNvPr id="12" name="Slide Number Placeholder">
            <a:extLst>
              <a:ext uri="{FF2B5EF4-FFF2-40B4-BE49-F238E27FC236}">
                <a16:creationId xmlns:a16="http://schemas.microsoft.com/office/drawing/2014/main" id="{C2E4AF62-4201-4F5D-966F-4A59CD13C9F3}"/>
              </a:ext>
            </a:extLst>
          </p:cNvPr>
          <p:cNvSpPr>
            <a:spLocks noGrp="1"/>
          </p:cNvSpPr>
          <p:nvPr>
            <p:ph type="sldNum" sz="quarter" idx="4"/>
          </p:nvPr>
        </p:nvSpPr>
        <p:spPr>
          <a:xfrm>
            <a:off x="8626412" y="6673531"/>
            <a:ext cx="355840" cy="161396"/>
          </a:xfrm>
          <a:prstGeom prst="rect">
            <a:avLst/>
          </a:prstGeom>
        </p:spPr>
        <p:txBody>
          <a:bodyPr vert="horz" lIns="45720" tIns="45720" rIns="45720" bIns="45720" rtlCol="0" anchor="ctr"/>
          <a:lstStyle>
            <a:lvl1pPr algn="r">
              <a:defRPr sz="800">
                <a:solidFill>
                  <a:schemeClr val="tx1"/>
                </a:solidFill>
              </a:defRPr>
            </a:lvl1pPr>
          </a:lstStyle>
          <a:p>
            <a:fld id="{68151E55-6873-49E2-B8D5-2F265E6F1973}" type="slidenum">
              <a:rPr lang="en-US" smtClean="0"/>
              <a:pPr/>
              <a:t>‹#›</a:t>
            </a:fld>
            <a:endParaRPr lang="en-US" dirty="0"/>
          </a:p>
        </p:txBody>
      </p:sp>
    </p:spTree>
    <p:extLst>
      <p:ext uri="{BB962C8B-B14F-4D97-AF65-F5344CB8AC3E}">
        <p14:creationId xmlns:p14="http://schemas.microsoft.com/office/powerpoint/2010/main" val="2924093042"/>
      </p:ext>
    </p:extLst>
  </p:cSld>
  <p:clrMap bg1="lt1" tx1="dk1" bg2="lt2" tx2="dk2" accent1="accent1" accent2="accent2" accent3="accent3" accent4="accent4" accent5="accent5" accent6="accent6" hlink="hlink" folHlink="folHlink"/>
  <p:sldLayoutIdLst>
    <p:sldLayoutId id="2147483702" r:id="rId1"/>
    <p:sldLayoutId id="2147483703" r:id="rId2"/>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sz="2000" kern="1200">
          <a:solidFill>
            <a:schemeClr val="tx2"/>
          </a:solidFill>
          <a:latin typeface="+mn-lt"/>
          <a:ea typeface="+mn-ea"/>
          <a:cs typeface="+mn-cs"/>
        </a:defRPr>
      </a:lvl1pPr>
      <a:lvl2pPr marL="344488" indent="-342900" algn="l" defTabSz="914400" rtl="0" eaLnBrk="1" latinLnBrk="0" hangingPunct="1">
        <a:lnSpc>
          <a:spcPct val="100000"/>
        </a:lnSpc>
        <a:spcBef>
          <a:spcPts val="800"/>
        </a:spcBef>
        <a:spcAft>
          <a:spcPts val="800"/>
        </a:spcAft>
        <a:buClrTx/>
        <a:buFont typeface="Arial" panose="020B0604020202020204" pitchFamily="34" charset="0"/>
        <a:buChar char="•"/>
        <a:defRPr sz="2000" kern="1200">
          <a:solidFill>
            <a:schemeClr val="tx2"/>
          </a:solidFill>
          <a:latin typeface="+mn-lt"/>
          <a:ea typeface="+mn-ea"/>
          <a:cs typeface="+mn-cs"/>
        </a:defRPr>
      </a:lvl2pPr>
      <a:lvl3pPr marL="517525" indent="-285750" algn="l" defTabSz="914400" rtl="0" eaLnBrk="1" latinLnBrk="0" hangingPunct="1">
        <a:lnSpc>
          <a:spcPct val="100000"/>
        </a:lnSpc>
        <a:spcBef>
          <a:spcPts val="800"/>
        </a:spcBef>
        <a:spcAft>
          <a:spcPts val="800"/>
        </a:spcAft>
        <a:buFont typeface="Arial" panose="020B0604020202020204" pitchFamily="34" charset="0"/>
        <a:buChar char="•"/>
        <a:defRPr sz="1800" kern="1200">
          <a:solidFill>
            <a:schemeClr val="tx2"/>
          </a:solidFill>
          <a:latin typeface="+mn-lt"/>
          <a:ea typeface="+mn-ea"/>
          <a:cs typeface="+mn-cs"/>
        </a:defRPr>
      </a:lvl3pPr>
      <a:lvl4pPr marL="741363" indent="-285750" algn="l" defTabSz="914400" rtl="0" eaLnBrk="1" latinLnBrk="0" hangingPunct="1">
        <a:lnSpc>
          <a:spcPct val="100000"/>
        </a:lnSpc>
        <a:spcBef>
          <a:spcPts val="800"/>
        </a:spcBef>
        <a:spcAft>
          <a:spcPts val="800"/>
        </a:spcAft>
        <a:buFont typeface="Arial" panose="020B0604020202020204" pitchFamily="34" charset="0"/>
        <a:buChar char="•"/>
        <a:defRPr sz="1200" kern="120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192">
          <p15:clr>
            <a:srgbClr val="F26B43"/>
          </p15:clr>
        </p15:guide>
        <p15:guide id="6" pos="216">
          <p15:clr>
            <a:srgbClr val="F26B43"/>
          </p15:clr>
        </p15:guide>
        <p15:guide id="7" pos="5544">
          <p15:clr>
            <a:srgbClr val="F26B43"/>
          </p15:clr>
        </p15:guide>
        <p15:guide id="9" orient="horz" pos="4211">
          <p15:clr>
            <a:srgbClr val="F26B43"/>
          </p15:clr>
        </p15:guide>
        <p15:guide id="10" orient="horz" pos="624">
          <p15:clr>
            <a:srgbClr val="F26B43"/>
          </p15:clr>
        </p15:guide>
        <p15:guide id="11" orient="horz" pos="4104">
          <p15:clr>
            <a:srgbClr val="F26B43"/>
          </p15:clr>
        </p15:guide>
        <p15:guide id="12" orient="horz" pos="864">
          <p15:clr>
            <a:srgbClr val="F26B43"/>
          </p15:clr>
        </p15:guide>
        <p15:guide id="13" orient="horz" pos="360">
          <p15:clr>
            <a:srgbClr val="F26B43"/>
          </p15:clr>
        </p15:guide>
        <p15:guide id="14" orient="horz" pos="3936">
          <p15:clr>
            <a:srgbClr val="F26B43"/>
          </p15:clr>
        </p15:guide>
        <p15:guide id="15" pos="984">
          <p15:clr>
            <a:srgbClr val="F26B43"/>
          </p15:clr>
        </p15:guide>
        <p15:guide id="16" pos="5376">
          <p15:clr>
            <a:srgbClr val="F26B43"/>
          </p15:clr>
        </p15:guide>
        <p15:guide id="17" pos="2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1443F-374D-4611-9698-9457ACEE6ADB}"/>
              </a:ext>
            </a:extLst>
          </p:cNvPr>
          <p:cNvSpPr>
            <a:spLocks noGrp="1"/>
          </p:cNvSpPr>
          <p:nvPr>
            <p:ph type="ctrTitle"/>
          </p:nvPr>
        </p:nvSpPr>
        <p:spPr/>
        <p:txBody>
          <a:bodyPr/>
          <a:lstStyle/>
          <a:p>
            <a:r>
              <a:rPr lang="en-US" sz="2400" dirty="0"/>
              <a:t>Chapter 3</a:t>
            </a:r>
            <a:endParaRPr lang="en-US" dirty="0"/>
          </a:p>
        </p:txBody>
      </p:sp>
      <p:sp>
        <p:nvSpPr>
          <p:cNvPr id="3" name="Subtitle 2">
            <a:extLst>
              <a:ext uri="{FF2B5EF4-FFF2-40B4-BE49-F238E27FC236}">
                <a16:creationId xmlns:a16="http://schemas.microsoft.com/office/drawing/2014/main" id="{E32AC69B-AEEF-4356-B125-132EC84D7558}"/>
              </a:ext>
            </a:extLst>
          </p:cNvPr>
          <p:cNvSpPr>
            <a:spLocks noGrp="1"/>
          </p:cNvSpPr>
          <p:nvPr>
            <p:ph type="subTitle" idx="1"/>
          </p:nvPr>
        </p:nvSpPr>
        <p:spPr/>
        <p:txBody>
          <a:bodyPr/>
          <a:lstStyle/>
          <a:p>
            <a:r>
              <a:rPr lang="en-US" sz="1800" dirty="0"/>
              <a:t>Application Software</a:t>
            </a:r>
            <a:endParaRPr lang="en-US" dirty="0"/>
          </a:p>
        </p:txBody>
      </p:sp>
      <p:sp>
        <p:nvSpPr>
          <p:cNvPr id="4" name="Text Placeholder 3">
            <a:extLst>
              <a:ext uri="{FF2B5EF4-FFF2-40B4-BE49-F238E27FC236}">
                <a16:creationId xmlns:a16="http://schemas.microsoft.com/office/drawing/2014/main" id="{C79C6B62-B79A-4655-AC39-6838A1EF453B}"/>
              </a:ext>
            </a:extLst>
          </p:cNvPr>
          <p:cNvSpPr>
            <a:spLocks noGrp="1"/>
          </p:cNvSpPr>
          <p:nvPr>
            <p:ph type="body" sz="quarter" idx="10"/>
          </p:nvPr>
        </p:nvSpPr>
        <p:spPr/>
        <p:txBody>
          <a:bodyPr/>
          <a:lstStyle/>
          <a:p>
            <a:r>
              <a:rPr lang="en-US" dirty="0"/>
              <a:t>Computing Essentials 2023</a:t>
            </a:r>
          </a:p>
          <a:p>
            <a:r>
              <a:rPr lang="en-US" dirty="0"/>
              <a:t>O’Leary</a:t>
            </a:r>
          </a:p>
        </p:txBody>
      </p:sp>
      <p:pic>
        <p:nvPicPr>
          <p:cNvPr id="7" name="Picture Placeholder 11" descr="person's hands holding phone with various app icons floating around the device">
            <a:extLst>
              <a:ext uri="{FF2B5EF4-FFF2-40B4-BE49-F238E27FC236}">
                <a16:creationId xmlns:a16="http://schemas.microsoft.com/office/drawing/2014/main" id="{D0BDB13F-83D0-46F1-887B-0F0FD927B64F}"/>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22172" r="22172"/>
          <a:stretch>
            <a:fillRect/>
          </a:stretch>
        </p:blipFill>
        <p:spPr>
          <a:xfrm>
            <a:off x="4613665" y="1499991"/>
            <a:ext cx="4145770" cy="4877193"/>
          </a:xfrm>
        </p:spPr>
      </p:pic>
      <p:sp>
        <p:nvSpPr>
          <p:cNvPr id="8" name="内容占位符 7">
            <a:extLst>
              <a:ext uri="{FF2B5EF4-FFF2-40B4-BE49-F238E27FC236}">
                <a16:creationId xmlns:a16="http://schemas.microsoft.com/office/drawing/2014/main" id="{4AD6B032-9E80-4749-8CA7-2B29C33DF579}"/>
              </a:ext>
            </a:extLst>
          </p:cNvPr>
          <p:cNvSpPr>
            <a:spLocks noGrp="1"/>
          </p:cNvSpPr>
          <p:nvPr>
            <p:ph sz="quarter" idx="12"/>
          </p:nvPr>
        </p:nvSpPr>
        <p:spPr/>
        <p:txBody>
          <a:bodyPr/>
          <a:lstStyle/>
          <a:p>
            <a:endParaRPr lang="zh-CN" altLang="en-US"/>
          </a:p>
        </p:txBody>
      </p:sp>
    </p:spTree>
    <p:extLst>
      <p:ext uri="{BB962C8B-B14F-4D97-AF65-F5344CB8AC3E}">
        <p14:creationId xmlns:p14="http://schemas.microsoft.com/office/powerpoint/2010/main" val="3388677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normAutofit/>
          </a:bodyPr>
          <a:lstStyle/>
          <a:p>
            <a:r>
              <a:rPr lang="en-US" dirty="0"/>
              <a:t>Creating a Flyer</a:t>
            </a:r>
            <a:endParaRPr lang="en-US" sz="1000" b="0" dirty="0"/>
          </a:p>
        </p:txBody>
      </p:sp>
      <p:sp>
        <p:nvSpPr>
          <p:cNvPr id="3" name="Content Placeholder 2">
            <a:extLst>
              <a:ext uri="{FF2B5EF4-FFF2-40B4-BE49-F238E27FC236}">
                <a16:creationId xmlns:a16="http://schemas.microsoft.com/office/drawing/2014/main" id="{55E0B9ED-B314-4C5C-8C46-1EA08042ABC0}"/>
              </a:ext>
            </a:extLst>
          </p:cNvPr>
          <p:cNvSpPr>
            <a:spLocks noGrp="1"/>
          </p:cNvSpPr>
          <p:nvPr>
            <p:ph sz="quarter" idx="11"/>
          </p:nvPr>
        </p:nvSpPr>
        <p:spPr>
          <a:xfrm>
            <a:off x="342901" y="1276709"/>
            <a:ext cx="3122970" cy="4255165"/>
          </a:xfrm>
        </p:spPr>
        <p:txBody>
          <a:bodyPr>
            <a:normAutofit/>
          </a:bodyPr>
          <a:lstStyle/>
          <a:p>
            <a:pPr>
              <a:spcAft>
                <a:spcPts val="0"/>
              </a:spcAft>
            </a:pPr>
            <a:r>
              <a:rPr lang="en-US" sz="2800" dirty="0"/>
              <a:t>Flyer Features</a:t>
            </a:r>
          </a:p>
          <a:p>
            <a:pPr marL="291600" lvl="1" indent="-291600">
              <a:spcBef>
                <a:spcPts val="1000"/>
              </a:spcBef>
              <a:spcAft>
                <a:spcPts val="0"/>
              </a:spcAft>
            </a:pPr>
            <a:r>
              <a:rPr lang="en-US" sz="2400" dirty="0"/>
              <a:t>Spell Checker.</a:t>
            </a:r>
          </a:p>
          <a:p>
            <a:pPr marL="291600" lvl="1" indent="-291600">
              <a:spcBef>
                <a:spcPts val="1000"/>
              </a:spcBef>
              <a:spcAft>
                <a:spcPts val="0"/>
              </a:spcAft>
            </a:pPr>
            <a:r>
              <a:rPr lang="en-US" sz="2400" dirty="0"/>
              <a:t>Center-alignment.</a:t>
            </a:r>
          </a:p>
          <a:p>
            <a:pPr marL="291600" lvl="1" indent="-291600">
              <a:spcBef>
                <a:spcPts val="1000"/>
              </a:spcBef>
              <a:spcAft>
                <a:spcPts val="0"/>
              </a:spcAft>
            </a:pPr>
            <a:r>
              <a:rPr lang="en-US" sz="2400" dirty="0"/>
              <a:t>Grammar Checker.</a:t>
            </a:r>
          </a:p>
          <a:p>
            <a:pPr marL="291600" lvl="1" indent="-291600">
              <a:spcBef>
                <a:spcPts val="1000"/>
              </a:spcBef>
              <a:spcAft>
                <a:spcPts val="0"/>
              </a:spcAft>
            </a:pPr>
            <a:r>
              <a:rPr lang="en-US" sz="2400" dirty="0"/>
              <a:t>Fonts.</a:t>
            </a:r>
          </a:p>
          <a:p>
            <a:pPr marL="291600" lvl="1" indent="-291600">
              <a:spcBef>
                <a:spcPts val="1000"/>
              </a:spcBef>
              <a:spcAft>
                <a:spcPts val="0"/>
              </a:spcAft>
            </a:pPr>
            <a:r>
              <a:rPr lang="en-US" sz="2400" dirty="0"/>
              <a:t>Font Sizes.</a:t>
            </a:r>
          </a:p>
          <a:p>
            <a:pPr marL="291600" lvl="1" indent="-291600">
              <a:spcBef>
                <a:spcPts val="1000"/>
              </a:spcBef>
              <a:spcAft>
                <a:spcPts val="0"/>
              </a:spcAft>
            </a:pPr>
            <a:r>
              <a:rPr lang="en-US" sz="2400" dirty="0"/>
              <a:t>Word Wrap.</a:t>
            </a:r>
          </a:p>
          <a:p>
            <a:pPr marL="291600" lvl="1" indent="-291600">
              <a:spcBef>
                <a:spcPts val="1000"/>
              </a:spcBef>
              <a:spcAft>
                <a:spcPts val="0"/>
              </a:spcAft>
            </a:pPr>
            <a:r>
              <a:rPr lang="en-US" sz="2400" dirty="0"/>
              <a:t>Character Effects.</a:t>
            </a:r>
          </a:p>
        </p:txBody>
      </p:sp>
      <p:pic>
        <p:nvPicPr>
          <p:cNvPr id="9" name="Picture 8" descr="An image of a promotional flyer.">
            <a:extLst>
              <a:ext uri="{FF2B5EF4-FFF2-40B4-BE49-F238E27FC236}">
                <a16:creationId xmlns:a16="http://schemas.microsoft.com/office/drawing/2014/main" id="{FCCC483A-6280-4D78-A36C-8B6DADC91E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4377" y="1441652"/>
            <a:ext cx="5008021" cy="4693382"/>
          </a:xfrm>
          <a:prstGeom prst="rect">
            <a:avLst/>
          </a:prstGeom>
        </p:spPr>
      </p:pic>
      <p:sp>
        <p:nvSpPr>
          <p:cNvPr id="2" name="Text Placeholder 1">
            <a:extLst>
              <a:ext uri="{FF2B5EF4-FFF2-40B4-BE49-F238E27FC236}">
                <a16:creationId xmlns:a16="http://schemas.microsoft.com/office/drawing/2014/main" id="{C257F4ED-9328-4BC2-BA30-0FC001AE4976}"/>
              </a:ext>
            </a:extLst>
          </p:cNvPr>
          <p:cNvSpPr>
            <a:spLocks noGrp="1"/>
          </p:cNvSpPr>
          <p:nvPr>
            <p:ph type="body" sz="quarter" idx="12"/>
          </p:nvPr>
        </p:nvSpPr>
        <p:spPr>
          <a:xfrm>
            <a:off x="2635115" y="6324600"/>
            <a:ext cx="3873771" cy="190500"/>
          </a:xfrm>
        </p:spPr>
        <p:txBody>
          <a:bodyPr/>
          <a:lstStyle/>
          <a:p>
            <a:r>
              <a:rPr lang="en-US" sz="1200" dirty="0">
                <a:hlinkClick r:id="" action="ppaction://noaction"/>
              </a:rPr>
              <a:t>Access the text alternative for slide images.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10</a:t>
            </a:fld>
            <a:endParaRPr lang="en-US" dirty="0"/>
          </a:p>
        </p:txBody>
      </p:sp>
    </p:spTree>
    <p:extLst>
      <p:ext uri="{BB962C8B-B14F-4D97-AF65-F5344CB8AC3E}">
        <p14:creationId xmlns:p14="http://schemas.microsoft.com/office/powerpoint/2010/main" val="3468786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normAutofit/>
          </a:bodyPr>
          <a:lstStyle/>
          <a:p>
            <a:r>
              <a:rPr lang="en-US" dirty="0"/>
              <a:t>Creating a Report</a:t>
            </a:r>
            <a:endParaRPr lang="en-US" sz="1000" b="0" dirty="0"/>
          </a:p>
        </p:txBody>
      </p:sp>
      <p:sp>
        <p:nvSpPr>
          <p:cNvPr id="3" name="Content Placeholder 2">
            <a:extLst>
              <a:ext uri="{FF2B5EF4-FFF2-40B4-BE49-F238E27FC236}">
                <a16:creationId xmlns:a16="http://schemas.microsoft.com/office/drawing/2014/main" id="{55E0B9ED-B314-4C5C-8C46-1EA08042ABC0}"/>
              </a:ext>
            </a:extLst>
          </p:cNvPr>
          <p:cNvSpPr>
            <a:spLocks noGrp="1"/>
          </p:cNvSpPr>
          <p:nvPr>
            <p:ph sz="quarter" idx="11"/>
          </p:nvPr>
        </p:nvSpPr>
        <p:spPr>
          <a:xfrm>
            <a:off x="342901" y="1276709"/>
            <a:ext cx="3122970" cy="4255165"/>
          </a:xfrm>
        </p:spPr>
        <p:txBody>
          <a:bodyPr>
            <a:normAutofit/>
          </a:bodyPr>
          <a:lstStyle/>
          <a:p>
            <a:pPr>
              <a:spcAft>
                <a:spcPts val="0"/>
              </a:spcAft>
            </a:pPr>
            <a:r>
              <a:rPr lang="en-US" sz="2800" dirty="0"/>
              <a:t>Report Features</a:t>
            </a:r>
          </a:p>
          <a:p>
            <a:pPr marL="291600" lvl="1" indent="-291600">
              <a:spcBef>
                <a:spcPts val="1000"/>
              </a:spcBef>
              <a:spcAft>
                <a:spcPts val="0"/>
              </a:spcAft>
            </a:pPr>
            <a:r>
              <a:rPr lang="en-US" sz="2400" dirty="0"/>
              <a:t>AutoCorrect.</a:t>
            </a:r>
          </a:p>
          <a:p>
            <a:pPr marL="291600" lvl="1" indent="-291600">
              <a:spcBef>
                <a:spcPts val="1000"/>
              </a:spcBef>
              <a:spcAft>
                <a:spcPts val="0"/>
              </a:spcAft>
            </a:pPr>
            <a:r>
              <a:rPr lang="en-US" sz="2400" dirty="0"/>
              <a:t>Footnote.</a:t>
            </a:r>
          </a:p>
          <a:p>
            <a:pPr marL="291600" lvl="1" indent="-291600">
              <a:spcBef>
                <a:spcPts val="1000"/>
              </a:spcBef>
              <a:spcAft>
                <a:spcPts val="0"/>
              </a:spcAft>
            </a:pPr>
            <a:r>
              <a:rPr lang="en-US" sz="2400" dirty="0"/>
              <a:t>Header or Footer.</a:t>
            </a:r>
          </a:p>
          <a:p>
            <a:pPr marL="291600" lvl="1" indent="-291600">
              <a:spcBef>
                <a:spcPts val="1000"/>
              </a:spcBef>
              <a:spcAft>
                <a:spcPts val="0"/>
              </a:spcAft>
            </a:pPr>
            <a:r>
              <a:rPr lang="en-US" sz="2400" dirty="0"/>
              <a:t>Captions and Cross References.</a:t>
            </a:r>
          </a:p>
        </p:txBody>
      </p:sp>
      <p:pic>
        <p:nvPicPr>
          <p:cNvPr id="10" name="Picture 9" descr="A diagram explaining how to create a report.">
            <a:extLst>
              <a:ext uri="{FF2B5EF4-FFF2-40B4-BE49-F238E27FC236}">
                <a16:creationId xmlns:a16="http://schemas.microsoft.com/office/drawing/2014/main" id="{E2D843EB-0230-4604-AD47-8A10A724EB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8790" y="1370175"/>
            <a:ext cx="3713854" cy="4768677"/>
          </a:xfrm>
          <a:prstGeom prst="rect">
            <a:avLst/>
          </a:prstGeom>
        </p:spPr>
      </p:pic>
      <p:sp>
        <p:nvSpPr>
          <p:cNvPr id="2" name="Text Placeholder 1">
            <a:extLst>
              <a:ext uri="{FF2B5EF4-FFF2-40B4-BE49-F238E27FC236}">
                <a16:creationId xmlns:a16="http://schemas.microsoft.com/office/drawing/2014/main" id="{C257F4ED-9328-4BC2-BA30-0FC001AE4976}"/>
              </a:ext>
            </a:extLst>
          </p:cNvPr>
          <p:cNvSpPr>
            <a:spLocks noGrp="1"/>
          </p:cNvSpPr>
          <p:nvPr>
            <p:ph type="body" sz="quarter" idx="12"/>
          </p:nvPr>
        </p:nvSpPr>
        <p:spPr>
          <a:xfrm>
            <a:off x="2635115" y="6324600"/>
            <a:ext cx="3873771" cy="190500"/>
          </a:xfrm>
        </p:spPr>
        <p:txBody>
          <a:bodyPr/>
          <a:lstStyle/>
          <a:p>
            <a:r>
              <a:rPr lang="en-US" sz="1200" dirty="0">
                <a:hlinkClick r:id="" action="ppaction://noaction"/>
              </a:rPr>
              <a:t>Access the text alternative for slide images.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11</a:t>
            </a:fld>
            <a:endParaRPr lang="en-US" dirty="0"/>
          </a:p>
        </p:txBody>
      </p:sp>
    </p:spTree>
    <p:extLst>
      <p:ext uri="{BB962C8B-B14F-4D97-AF65-F5344CB8AC3E}">
        <p14:creationId xmlns:p14="http://schemas.microsoft.com/office/powerpoint/2010/main" val="18536512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normAutofit/>
          </a:bodyPr>
          <a:lstStyle/>
          <a:p>
            <a:r>
              <a:rPr lang="en-US" dirty="0"/>
              <a:t>Presentation Graphics Programs</a:t>
            </a:r>
            <a:endParaRPr lang="en-US" sz="1000" b="0" dirty="0"/>
          </a:p>
        </p:txBody>
      </p:sp>
      <p:sp>
        <p:nvSpPr>
          <p:cNvPr id="3" name="Content Placeholder 2">
            <a:extLst>
              <a:ext uri="{FF2B5EF4-FFF2-40B4-BE49-F238E27FC236}">
                <a16:creationId xmlns:a16="http://schemas.microsoft.com/office/drawing/2014/main" id="{2FC602F0-7909-47FB-829F-C2302BCD6D49}"/>
              </a:ext>
            </a:extLst>
          </p:cNvPr>
          <p:cNvSpPr>
            <a:spLocks noGrp="1"/>
          </p:cNvSpPr>
          <p:nvPr>
            <p:ph sz="quarter" idx="11"/>
          </p:nvPr>
        </p:nvSpPr>
        <p:spPr/>
        <p:txBody>
          <a:bodyPr/>
          <a:lstStyle/>
          <a:p>
            <a:pPr>
              <a:spcBef>
                <a:spcPts val="1000"/>
              </a:spcBef>
            </a:pPr>
            <a:r>
              <a:rPr lang="en-US" sz="2800" dirty="0"/>
              <a:t>Combine a variety of visual objects to create visually interesting presentations</a:t>
            </a:r>
          </a:p>
          <a:p>
            <a:pPr>
              <a:spcBef>
                <a:spcPts val="1000"/>
              </a:spcBef>
              <a:spcAft>
                <a:spcPts val="0"/>
              </a:spcAft>
            </a:pPr>
            <a:r>
              <a:rPr lang="en-US" sz="2800" dirty="0"/>
              <a:t>Presentation programs </a:t>
            </a:r>
          </a:p>
          <a:p>
            <a:pPr marL="291600" lvl="1" indent="-291600">
              <a:spcBef>
                <a:spcPts val="1000"/>
              </a:spcBef>
              <a:spcAft>
                <a:spcPts val="0"/>
              </a:spcAft>
            </a:pPr>
            <a:r>
              <a:rPr lang="en-US" sz="2400" dirty="0"/>
              <a:t>Microsoft PowerPoint.</a:t>
            </a:r>
          </a:p>
          <a:p>
            <a:pPr marL="291600" lvl="1" indent="-291600">
              <a:spcBef>
                <a:spcPts val="1000"/>
              </a:spcBef>
              <a:spcAft>
                <a:spcPts val="0"/>
              </a:spcAft>
            </a:pPr>
            <a:r>
              <a:rPr lang="en-US" sz="2400" dirty="0"/>
              <a:t>OpenOffice Impress.</a:t>
            </a:r>
          </a:p>
          <a:p>
            <a:pPr marL="291600" lvl="1" indent="-291600">
              <a:spcBef>
                <a:spcPts val="1000"/>
              </a:spcBef>
              <a:spcAft>
                <a:spcPts val="0"/>
              </a:spcAft>
            </a:pPr>
            <a:r>
              <a:rPr lang="en-US" sz="2400" dirty="0"/>
              <a:t>Apple Keynote.</a:t>
            </a:r>
          </a:p>
          <a:p>
            <a:pPr marL="291600" lvl="1" indent="-291600">
              <a:spcBef>
                <a:spcPts val="1000"/>
              </a:spcBef>
              <a:spcAft>
                <a:spcPts val="0"/>
              </a:spcAft>
            </a:pPr>
            <a:r>
              <a:rPr lang="en-US" sz="2400" dirty="0"/>
              <a:t>Google Slides.</a:t>
            </a:r>
          </a:p>
          <a:p>
            <a:pPr marL="291600" lvl="1" indent="-291600">
              <a:spcBef>
                <a:spcPts val="1000"/>
              </a:spcBef>
              <a:spcAft>
                <a:spcPts val="0"/>
              </a:spcAft>
            </a:pPr>
            <a:r>
              <a:rPr lang="en-US" sz="2400" dirty="0"/>
              <a:t>Prezi.</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12</a:t>
            </a:fld>
            <a:endParaRPr lang="en-US" dirty="0"/>
          </a:p>
        </p:txBody>
      </p:sp>
    </p:spTree>
    <p:extLst>
      <p:ext uri="{BB962C8B-B14F-4D97-AF65-F5344CB8AC3E}">
        <p14:creationId xmlns:p14="http://schemas.microsoft.com/office/powerpoint/2010/main" val="33024177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normAutofit/>
          </a:bodyPr>
          <a:lstStyle/>
          <a:p>
            <a:r>
              <a:rPr lang="en-US" dirty="0"/>
              <a:t>Creating a Presentation</a:t>
            </a:r>
            <a:endParaRPr lang="en-US" sz="1000" b="0" dirty="0"/>
          </a:p>
        </p:txBody>
      </p:sp>
      <p:sp>
        <p:nvSpPr>
          <p:cNvPr id="3" name="Content Placeholder 2">
            <a:extLst>
              <a:ext uri="{FF2B5EF4-FFF2-40B4-BE49-F238E27FC236}">
                <a16:creationId xmlns:a16="http://schemas.microsoft.com/office/drawing/2014/main" id="{55E0B9ED-B314-4C5C-8C46-1EA08042ABC0}"/>
              </a:ext>
            </a:extLst>
          </p:cNvPr>
          <p:cNvSpPr>
            <a:spLocks noGrp="1"/>
          </p:cNvSpPr>
          <p:nvPr>
            <p:ph sz="quarter" idx="11"/>
          </p:nvPr>
        </p:nvSpPr>
        <p:spPr>
          <a:xfrm>
            <a:off x="342902" y="1276709"/>
            <a:ext cx="1972596" cy="4255165"/>
          </a:xfrm>
        </p:spPr>
        <p:txBody>
          <a:bodyPr>
            <a:normAutofit/>
          </a:bodyPr>
          <a:lstStyle/>
          <a:p>
            <a:pPr>
              <a:spcAft>
                <a:spcPts val="0"/>
              </a:spcAft>
            </a:pPr>
            <a:r>
              <a:rPr lang="en-US" sz="2800" dirty="0"/>
              <a:t>Features</a:t>
            </a:r>
          </a:p>
          <a:p>
            <a:pPr marL="291600" lvl="1" indent="-291600">
              <a:spcBef>
                <a:spcPts val="1000"/>
              </a:spcBef>
              <a:spcAft>
                <a:spcPts val="0"/>
              </a:spcAft>
            </a:pPr>
            <a:r>
              <a:rPr lang="en-US" sz="2400" dirty="0"/>
              <a:t>Document Theme.</a:t>
            </a:r>
          </a:p>
          <a:p>
            <a:pPr marL="291600" lvl="1" indent="-291600">
              <a:spcBef>
                <a:spcPts val="1000"/>
              </a:spcBef>
              <a:spcAft>
                <a:spcPts val="0"/>
              </a:spcAft>
            </a:pPr>
            <a:r>
              <a:rPr lang="en-US" sz="2400" dirty="0"/>
              <a:t>Animation.</a:t>
            </a:r>
          </a:p>
          <a:p>
            <a:pPr marL="291600" lvl="1" indent="-291600">
              <a:spcBef>
                <a:spcPts val="1000"/>
              </a:spcBef>
              <a:spcAft>
                <a:spcPts val="0"/>
              </a:spcAft>
            </a:pPr>
            <a:r>
              <a:rPr lang="en-US" sz="2400" dirty="0"/>
              <a:t>Templates.</a:t>
            </a:r>
          </a:p>
        </p:txBody>
      </p:sp>
      <p:pic>
        <p:nvPicPr>
          <p:cNvPr id="9" name="Picture 8" descr="A diagram explaining how to create a presentation.">
            <a:extLst>
              <a:ext uri="{FF2B5EF4-FFF2-40B4-BE49-F238E27FC236}">
                <a16:creationId xmlns:a16="http://schemas.microsoft.com/office/drawing/2014/main" id="{0D0E2A38-7D6B-4B1B-9E43-394A9C8F68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2387" y="1874749"/>
            <a:ext cx="6466192" cy="3536247"/>
          </a:xfrm>
          <a:prstGeom prst="rect">
            <a:avLst/>
          </a:prstGeom>
        </p:spPr>
      </p:pic>
      <p:sp>
        <p:nvSpPr>
          <p:cNvPr id="2" name="Text Placeholder 1">
            <a:extLst>
              <a:ext uri="{FF2B5EF4-FFF2-40B4-BE49-F238E27FC236}">
                <a16:creationId xmlns:a16="http://schemas.microsoft.com/office/drawing/2014/main" id="{C257F4ED-9328-4BC2-BA30-0FC001AE4976}"/>
              </a:ext>
            </a:extLst>
          </p:cNvPr>
          <p:cNvSpPr>
            <a:spLocks noGrp="1"/>
          </p:cNvSpPr>
          <p:nvPr>
            <p:ph type="body" sz="quarter" idx="12"/>
          </p:nvPr>
        </p:nvSpPr>
        <p:spPr>
          <a:xfrm>
            <a:off x="2635115" y="6324600"/>
            <a:ext cx="3873771" cy="190500"/>
          </a:xfrm>
        </p:spPr>
        <p:txBody>
          <a:bodyPr/>
          <a:lstStyle/>
          <a:p>
            <a:r>
              <a:rPr lang="en-US" sz="1200" dirty="0">
                <a:hlinkClick r:id="" action="ppaction://noaction"/>
              </a:rPr>
              <a:t>Access the text alternative for slide images.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13</a:t>
            </a:fld>
            <a:endParaRPr lang="en-US" dirty="0"/>
          </a:p>
        </p:txBody>
      </p:sp>
    </p:spTree>
    <p:extLst>
      <p:ext uri="{BB962C8B-B14F-4D97-AF65-F5344CB8AC3E}">
        <p14:creationId xmlns:p14="http://schemas.microsoft.com/office/powerpoint/2010/main" val="1780246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E3D33-C77D-443B-BCAA-751D29E16511}"/>
              </a:ext>
            </a:extLst>
          </p:cNvPr>
          <p:cNvSpPr>
            <a:spLocks noGrp="1"/>
          </p:cNvSpPr>
          <p:nvPr>
            <p:ph type="title"/>
          </p:nvPr>
        </p:nvSpPr>
        <p:spPr/>
        <p:txBody>
          <a:bodyPr/>
          <a:lstStyle/>
          <a:p>
            <a:r>
              <a:rPr lang="en-US" dirty="0"/>
              <a:t>Spreadsheet Programs</a:t>
            </a:r>
          </a:p>
        </p:txBody>
      </p:sp>
      <p:sp>
        <p:nvSpPr>
          <p:cNvPr id="3" name="Content Placeholder 2">
            <a:extLst>
              <a:ext uri="{FF2B5EF4-FFF2-40B4-BE49-F238E27FC236}">
                <a16:creationId xmlns:a16="http://schemas.microsoft.com/office/drawing/2014/main" id="{DB8FE431-BD3C-47AC-A980-671E1F9B725C}"/>
              </a:ext>
            </a:extLst>
          </p:cNvPr>
          <p:cNvSpPr>
            <a:spLocks noGrp="1"/>
          </p:cNvSpPr>
          <p:nvPr>
            <p:ph sz="quarter" idx="11"/>
          </p:nvPr>
        </p:nvSpPr>
        <p:spPr>
          <a:xfrm>
            <a:off x="342900" y="1276710"/>
            <a:ext cx="8458200" cy="1348504"/>
          </a:xfrm>
        </p:spPr>
        <p:txBody>
          <a:bodyPr>
            <a:normAutofit/>
          </a:bodyPr>
          <a:lstStyle/>
          <a:p>
            <a:pPr>
              <a:spcAft>
                <a:spcPts val="0"/>
              </a:spcAft>
            </a:pPr>
            <a:r>
              <a:rPr lang="en-US" sz="2800" dirty="0"/>
              <a:t>Organize, analyze, and graph numeric data</a:t>
            </a:r>
          </a:p>
          <a:p>
            <a:pPr marL="291600" lvl="1" indent="-291600">
              <a:spcBef>
                <a:spcPts val="1000"/>
              </a:spcBef>
              <a:spcAft>
                <a:spcPts val="0"/>
              </a:spcAft>
            </a:pPr>
            <a:r>
              <a:rPr lang="en-US" sz="2400" dirty="0"/>
              <a:t>Budgets and Financial Reports.</a:t>
            </a:r>
          </a:p>
        </p:txBody>
      </p:sp>
      <p:sp>
        <p:nvSpPr>
          <p:cNvPr id="4" name="Content Placeholder 3">
            <a:extLst>
              <a:ext uri="{FF2B5EF4-FFF2-40B4-BE49-F238E27FC236}">
                <a16:creationId xmlns:a16="http://schemas.microsoft.com/office/drawing/2014/main" id="{78AC9717-9350-464B-8CB0-8D81B5A4DDC8}"/>
              </a:ext>
            </a:extLst>
          </p:cNvPr>
          <p:cNvSpPr>
            <a:spLocks noGrp="1"/>
          </p:cNvSpPr>
          <p:nvPr>
            <p:ph sz="quarter" idx="14"/>
          </p:nvPr>
        </p:nvSpPr>
        <p:spPr>
          <a:xfrm>
            <a:off x="342900" y="2847259"/>
            <a:ext cx="8458200" cy="2819400"/>
          </a:xfrm>
        </p:spPr>
        <p:txBody>
          <a:bodyPr>
            <a:normAutofit/>
          </a:bodyPr>
          <a:lstStyle/>
          <a:p>
            <a:pPr>
              <a:spcAft>
                <a:spcPts val="0"/>
              </a:spcAft>
            </a:pPr>
            <a:r>
              <a:rPr lang="en-US" sz="2800" dirty="0"/>
              <a:t>Spreadsheet programs </a:t>
            </a:r>
          </a:p>
          <a:p>
            <a:pPr marL="291600" lvl="1" indent="-291600">
              <a:spcBef>
                <a:spcPts val="1000"/>
              </a:spcBef>
              <a:spcAft>
                <a:spcPts val="0"/>
              </a:spcAft>
            </a:pPr>
            <a:r>
              <a:rPr lang="en-US" sz="2400" dirty="0"/>
              <a:t>Microsoft Excel.</a:t>
            </a:r>
          </a:p>
          <a:p>
            <a:pPr marL="291600" lvl="1" indent="-291600">
              <a:spcBef>
                <a:spcPts val="1000"/>
              </a:spcBef>
              <a:spcAft>
                <a:spcPts val="0"/>
              </a:spcAft>
            </a:pPr>
            <a:r>
              <a:rPr lang="en-US" sz="2400" dirty="0"/>
              <a:t>Apple Numbers.</a:t>
            </a:r>
          </a:p>
          <a:p>
            <a:pPr marL="291600" lvl="1" indent="-291600">
              <a:spcBef>
                <a:spcPts val="1000"/>
              </a:spcBef>
              <a:spcAft>
                <a:spcPts val="0"/>
              </a:spcAft>
            </a:pPr>
            <a:r>
              <a:rPr lang="en-US" sz="2400" dirty="0"/>
              <a:t>Google Sheets.</a:t>
            </a:r>
          </a:p>
        </p:txBody>
      </p:sp>
      <p:sp>
        <p:nvSpPr>
          <p:cNvPr id="7" name="Slide Number Placeholder 6">
            <a:extLst>
              <a:ext uri="{FF2B5EF4-FFF2-40B4-BE49-F238E27FC236}">
                <a16:creationId xmlns:a16="http://schemas.microsoft.com/office/drawing/2014/main" id="{F3F6188A-5358-4435-87ED-DDAFF156D5C2}"/>
              </a:ext>
            </a:extLst>
          </p:cNvPr>
          <p:cNvSpPr>
            <a:spLocks noGrp="1"/>
          </p:cNvSpPr>
          <p:nvPr>
            <p:ph type="sldNum" sz="quarter" idx="10"/>
          </p:nvPr>
        </p:nvSpPr>
        <p:spPr/>
        <p:txBody>
          <a:bodyPr/>
          <a:lstStyle/>
          <a:p>
            <a:fld id="{68151E55-6873-49E2-B8D5-2F265E6F1973}" type="slidenum">
              <a:rPr lang="en-US" smtClean="0"/>
              <a:t>14</a:t>
            </a:fld>
            <a:endParaRPr lang="en-US" dirty="0"/>
          </a:p>
        </p:txBody>
      </p:sp>
    </p:spTree>
    <p:extLst>
      <p:ext uri="{BB962C8B-B14F-4D97-AF65-F5344CB8AC3E}">
        <p14:creationId xmlns:p14="http://schemas.microsoft.com/office/powerpoint/2010/main" val="554103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normAutofit/>
          </a:bodyPr>
          <a:lstStyle/>
          <a:p>
            <a:r>
              <a:rPr lang="en-US" dirty="0"/>
              <a:t>Creating a Sales Forecast</a:t>
            </a:r>
            <a:endParaRPr lang="en-US" sz="1000" b="0" dirty="0"/>
          </a:p>
        </p:txBody>
      </p:sp>
      <p:sp>
        <p:nvSpPr>
          <p:cNvPr id="3" name="Content Placeholder 2">
            <a:extLst>
              <a:ext uri="{FF2B5EF4-FFF2-40B4-BE49-F238E27FC236}">
                <a16:creationId xmlns:a16="http://schemas.microsoft.com/office/drawing/2014/main" id="{55E0B9ED-B314-4C5C-8C46-1EA08042ABC0}"/>
              </a:ext>
            </a:extLst>
          </p:cNvPr>
          <p:cNvSpPr>
            <a:spLocks noGrp="1"/>
          </p:cNvSpPr>
          <p:nvPr>
            <p:ph sz="quarter" idx="11"/>
          </p:nvPr>
        </p:nvSpPr>
        <p:spPr>
          <a:xfrm>
            <a:off x="342901" y="1276709"/>
            <a:ext cx="2179073" cy="4255165"/>
          </a:xfrm>
        </p:spPr>
        <p:txBody>
          <a:bodyPr>
            <a:normAutofit/>
          </a:bodyPr>
          <a:lstStyle/>
          <a:p>
            <a:pPr>
              <a:spcAft>
                <a:spcPts val="0"/>
              </a:spcAft>
            </a:pPr>
            <a:r>
              <a:rPr lang="en-US" sz="2800" dirty="0"/>
              <a:t>Features</a:t>
            </a:r>
          </a:p>
          <a:p>
            <a:pPr marL="291600" lvl="1" indent="-291600">
              <a:spcBef>
                <a:spcPts val="1000"/>
              </a:spcBef>
              <a:spcAft>
                <a:spcPts val="0"/>
              </a:spcAft>
            </a:pPr>
            <a:r>
              <a:rPr lang="en-US" sz="2400" dirty="0"/>
              <a:t>Worksheets.</a:t>
            </a:r>
          </a:p>
          <a:p>
            <a:pPr marL="291600" lvl="1" indent="-291600">
              <a:spcBef>
                <a:spcPts val="1000"/>
              </a:spcBef>
              <a:spcAft>
                <a:spcPts val="0"/>
              </a:spcAft>
            </a:pPr>
            <a:r>
              <a:rPr lang="en-US" sz="2400" dirty="0"/>
              <a:t>Text entries.</a:t>
            </a:r>
          </a:p>
          <a:p>
            <a:pPr marL="291600" lvl="1" indent="-291600">
              <a:spcBef>
                <a:spcPts val="1000"/>
              </a:spcBef>
              <a:spcAft>
                <a:spcPts val="0"/>
              </a:spcAft>
            </a:pPr>
            <a:r>
              <a:rPr lang="en-US" sz="2400" dirty="0"/>
              <a:t>Cells.</a:t>
            </a:r>
          </a:p>
          <a:p>
            <a:pPr marL="291600" lvl="1" indent="-291600">
              <a:spcBef>
                <a:spcPts val="1000"/>
              </a:spcBef>
              <a:spcAft>
                <a:spcPts val="0"/>
              </a:spcAft>
            </a:pPr>
            <a:r>
              <a:rPr lang="en-US" sz="2400" dirty="0"/>
              <a:t>Formulas.</a:t>
            </a:r>
          </a:p>
          <a:p>
            <a:pPr marL="291600" lvl="1" indent="-291600">
              <a:spcBef>
                <a:spcPts val="1000"/>
              </a:spcBef>
              <a:spcAft>
                <a:spcPts val="0"/>
              </a:spcAft>
            </a:pPr>
            <a:r>
              <a:rPr lang="en-US" sz="2400" dirty="0"/>
              <a:t>Functions.</a:t>
            </a:r>
          </a:p>
        </p:txBody>
      </p:sp>
      <p:pic>
        <p:nvPicPr>
          <p:cNvPr id="10" name="Picture 9" descr="A screenshot of an Excel worksheet.">
            <a:extLst>
              <a:ext uri="{FF2B5EF4-FFF2-40B4-BE49-F238E27FC236}">
                <a16:creationId xmlns:a16="http://schemas.microsoft.com/office/drawing/2014/main" id="{4618D776-3E19-437F-8471-D4B9D9C463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0694" y="1580367"/>
            <a:ext cx="6129087" cy="4219764"/>
          </a:xfrm>
          <a:prstGeom prst="rect">
            <a:avLst/>
          </a:prstGeom>
        </p:spPr>
      </p:pic>
      <p:sp>
        <p:nvSpPr>
          <p:cNvPr id="2" name="Text Placeholder 1">
            <a:extLst>
              <a:ext uri="{FF2B5EF4-FFF2-40B4-BE49-F238E27FC236}">
                <a16:creationId xmlns:a16="http://schemas.microsoft.com/office/drawing/2014/main" id="{C257F4ED-9328-4BC2-BA30-0FC001AE4976}"/>
              </a:ext>
            </a:extLst>
          </p:cNvPr>
          <p:cNvSpPr>
            <a:spLocks noGrp="1"/>
          </p:cNvSpPr>
          <p:nvPr>
            <p:ph type="body" sz="quarter" idx="12"/>
          </p:nvPr>
        </p:nvSpPr>
        <p:spPr>
          <a:xfrm>
            <a:off x="2635115" y="6324600"/>
            <a:ext cx="3873771" cy="190500"/>
          </a:xfrm>
        </p:spPr>
        <p:txBody>
          <a:bodyPr/>
          <a:lstStyle/>
          <a:p>
            <a:r>
              <a:rPr lang="en-US" sz="1200" dirty="0">
                <a:hlinkClick r:id="" action="ppaction://noaction"/>
              </a:rPr>
              <a:t>Access the text alternative for slide images.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15</a:t>
            </a:fld>
            <a:endParaRPr lang="en-US" dirty="0"/>
          </a:p>
        </p:txBody>
      </p:sp>
    </p:spTree>
    <p:extLst>
      <p:ext uri="{BB962C8B-B14F-4D97-AF65-F5344CB8AC3E}">
        <p14:creationId xmlns:p14="http://schemas.microsoft.com/office/powerpoint/2010/main" val="3445962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normAutofit/>
          </a:bodyPr>
          <a:lstStyle/>
          <a:p>
            <a:r>
              <a:rPr lang="en-US" dirty="0"/>
              <a:t>Analyzing Your Data</a:t>
            </a:r>
            <a:endParaRPr lang="en-US" sz="1000" b="0" dirty="0"/>
          </a:p>
        </p:txBody>
      </p:sp>
      <p:sp>
        <p:nvSpPr>
          <p:cNvPr id="3" name="Content Placeholder 2">
            <a:extLst>
              <a:ext uri="{FF2B5EF4-FFF2-40B4-BE49-F238E27FC236}">
                <a16:creationId xmlns:a16="http://schemas.microsoft.com/office/drawing/2014/main" id="{55E0B9ED-B314-4C5C-8C46-1EA08042ABC0}"/>
              </a:ext>
            </a:extLst>
          </p:cNvPr>
          <p:cNvSpPr>
            <a:spLocks noGrp="1"/>
          </p:cNvSpPr>
          <p:nvPr>
            <p:ph sz="quarter" idx="11"/>
          </p:nvPr>
        </p:nvSpPr>
        <p:spPr>
          <a:xfrm>
            <a:off x="342901" y="1276709"/>
            <a:ext cx="2606776" cy="4255165"/>
          </a:xfrm>
        </p:spPr>
        <p:txBody>
          <a:bodyPr>
            <a:normAutofit/>
          </a:bodyPr>
          <a:lstStyle/>
          <a:p>
            <a:pPr>
              <a:spcAft>
                <a:spcPts val="0"/>
              </a:spcAft>
            </a:pPr>
            <a:r>
              <a:rPr lang="en-US" sz="2800" dirty="0"/>
              <a:t>Features</a:t>
            </a:r>
          </a:p>
          <a:p>
            <a:pPr marL="291600" lvl="1" indent="-291600">
              <a:spcBef>
                <a:spcPts val="1000"/>
              </a:spcBef>
              <a:spcAft>
                <a:spcPts val="0"/>
              </a:spcAft>
            </a:pPr>
            <a:r>
              <a:rPr lang="en-US" sz="2400" dirty="0"/>
              <a:t>Workbook and worksheets.</a:t>
            </a:r>
          </a:p>
          <a:p>
            <a:pPr marL="291600" lvl="1" indent="-291600">
              <a:spcBef>
                <a:spcPts val="1000"/>
              </a:spcBef>
              <a:spcAft>
                <a:spcPts val="0"/>
              </a:spcAft>
            </a:pPr>
            <a:r>
              <a:rPr lang="en-US" sz="2400" dirty="0"/>
              <a:t>What-if Analysis.</a:t>
            </a:r>
          </a:p>
        </p:txBody>
      </p:sp>
      <p:pic>
        <p:nvPicPr>
          <p:cNvPr id="9" name="Picture 8" descr="A screenshot of an Excel workbook with the first worksheet selected.">
            <a:extLst>
              <a:ext uri="{FF2B5EF4-FFF2-40B4-BE49-F238E27FC236}">
                <a16:creationId xmlns:a16="http://schemas.microsoft.com/office/drawing/2014/main" id="{BCE990E8-AF75-4192-9B64-990E954269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1911" y="1432087"/>
            <a:ext cx="4775454" cy="4684535"/>
          </a:xfrm>
          <a:prstGeom prst="rect">
            <a:avLst/>
          </a:prstGeom>
        </p:spPr>
      </p:pic>
      <p:sp>
        <p:nvSpPr>
          <p:cNvPr id="2" name="Text Placeholder 1">
            <a:extLst>
              <a:ext uri="{FF2B5EF4-FFF2-40B4-BE49-F238E27FC236}">
                <a16:creationId xmlns:a16="http://schemas.microsoft.com/office/drawing/2014/main" id="{C257F4ED-9328-4BC2-BA30-0FC001AE4976}"/>
              </a:ext>
            </a:extLst>
          </p:cNvPr>
          <p:cNvSpPr>
            <a:spLocks noGrp="1"/>
          </p:cNvSpPr>
          <p:nvPr>
            <p:ph type="body" sz="quarter" idx="12"/>
          </p:nvPr>
        </p:nvSpPr>
        <p:spPr>
          <a:xfrm>
            <a:off x="2635115" y="6324600"/>
            <a:ext cx="3873771" cy="190500"/>
          </a:xfrm>
        </p:spPr>
        <p:txBody>
          <a:bodyPr/>
          <a:lstStyle/>
          <a:p>
            <a:r>
              <a:rPr lang="en-US" sz="1200" dirty="0">
                <a:hlinkClick r:id="" action="ppaction://noaction"/>
              </a:rPr>
              <a:t>Access the text alternative for slide images.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16</a:t>
            </a:fld>
            <a:endParaRPr lang="en-US" dirty="0"/>
          </a:p>
        </p:txBody>
      </p:sp>
    </p:spTree>
    <p:extLst>
      <p:ext uri="{BB962C8B-B14F-4D97-AF65-F5344CB8AC3E}">
        <p14:creationId xmlns:p14="http://schemas.microsoft.com/office/powerpoint/2010/main" val="32607802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E3D33-C77D-443B-BCAA-751D29E16511}"/>
              </a:ext>
            </a:extLst>
          </p:cNvPr>
          <p:cNvSpPr>
            <a:spLocks noGrp="1"/>
          </p:cNvSpPr>
          <p:nvPr>
            <p:ph type="title"/>
          </p:nvPr>
        </p:nvSpPr>
        <p:spPr/>
        <p:txBody>
          <a:bodyPr>
            <a:normAutofit fontScale="90000"/>
          </a:bodyPr>
          <a:lstStyle/>
          <a:p>
            <a:r>
              <a:rPr lang="en-US" dirty="0"/>
              <a:t>Database Management Systems (D</a:t>
            </a:r>
            <a:r>
              <a:rPr lang="en-US" sz="100" dirty="0"/>
              <a:t> </a:t>
            </a:r>
            <a:r>
              <a:rPr lang="en-US" dirty="0"/>
              <a:t>B</a:t>
            </a:r>
            <a:r>
              <a:rPr lang="en-US" sz="100" dirty="0"/>
              <a:t> </a:t>
            </a:r>
            <a:r>
              <a:rPr lang="en-US" dirty="0"/>
              <a:t>M</a:t>
            </a:r>
            <a:r>
              <a:rPr lang="en-US" sz="100" dirty="0"/>
              <a:t> </a:t>
            </a:r>
            <a:r>
              <a:rPr lang="en-US" dirty="0"/>
              <a:t>S)</a:t>
            </a:r>
          </a:p>
        </p:txBody>
      </p:sp>
      <p:sp>
        <p:nvSpPr>
          <p:cNvPr id="3" name="Content Placeholder 2">
            <a:extLst>
              <a:ext uri="{FF2B5EF4-FFF2-40B4-BE49-F238E27FC236}">
                <a16:creationId xmlns:a16="http://schemas.microsoft.com/office/drawing/2014/main" id="{DB8FE431-BD3C-47AC-A980-671E1F9B725C}"/>
              </a:ext>
            </a:extLst>
          </p:cNvPr>
          <p:cNvSpPr>
            <a:spLocks noGrp="1"/>
          </p:cNvSpPr>
          <p:nvPr>
            <p:ph sz="quarter" idx="11"/>
          </p:nvPr>
        </p:nvSpPr>
        <p:spPr>
          <a:xfrm>
            <a:off x="342900" y="1276709"/>
            <a:ext cx="8458200" cy="3885225"/>
          </a:xfrm>
        </p:spPr>
        <p:txBody>
          <a:bodyPr>
            <a:normAutofit/>
          </a:bodyPr>
          <a:lstStyle/>
          <a:p>
            <a:r>
              <a:rPr lang="en-US" sz="2800" dirty="0"/>
              <a:t>A collection of related data</a:t>
            </a:r>
          </a:p>
          <a:p>
            <a:r>
              <a:rPr lang="en-US" sz="2800" dirty="0"/>
              <a:t>Electronic equivalent of a file cabinet</a:t>
            </a:r>
          </a:p>
          <a:p>
            <a:pPr>
              <a:spcBef>
                <a:spcPts val="1000"/>
              </a:spcBef>
              <a:spcAft>
                <a:spcPts val="0"/>
              </a:spcAft>
            </a:pPr>
            <a:r>
              <a:rPr lang="en-US" sz="2800" dirty="0"/>
              <a:t>Three most widely used systems</a:t>
            </a:r>
          </a:p>
          <a:p>
            <a:pPr marL="291600" lvl="1" indent="-291600">
              <a:spcBef>
                <a:spcPts val="1000"/>
              </a:spcBef>
              <a:spcAft>
                <a:spcPts val="0"/>
              </a:spcAft>
            </a:pPr>
            <a:r>
              <a:rPr lang="en-US" sz="2400" dirty="0"/>
              <a:t>Microsoft Access.</a:t>
            </a:r>
          </a:p>
          <a:p>
            <a:pPr marL="291600" lvl="1" indent="-291600">
              <a:spcBef>
                <a:spcPts val="1000"/>
              </a:spcBef>
              <a:spcAft>
                <a:spcPts val="0"/>
              </a:spcAft>
            </a:pPr>
            <a:r>
              <a:rPr lang="en-US" sz="2400" dirty="0"/>
              <a:t>Apple FileMaker.</a:t>
            </a:r>
          </a:p>
          <a:p>
            <a:pPr marL="291600" lvl="1" indent="-291600">
              <a:spcBef>
                <a:spcPts val="1000"/>
              </a:spcBef>
              <a:spcAft>
                <a:spcPts val="0"/>
              </a:spcAft>
            </a:pPr>
            <a:r>
              <a:rPr lang="en-US" sz="2400" dirty="0"/>
              <a:t>Oracle Database Express Edition.</a:t>
            </a:r>
          </a:p>
        </p:txBody>
      </p:sp>
      <p:sp>
        <p:nvSpPr>
          <p:cNvPr id="7" name="Slide Number Placeholder 6">
            <a:extLst>
              <a:ext uri="{FF2B5EF4-FFF2-40B4-BE49-F238E27FC236}">
                <a16:creationId xmlns:a16="http://schemas.microsoft.com/office/drawing/2014/main" id="{F3F6188A-5358-4435-87ED-DDAFF156D5C2}"/>
              </a:ext>
            </a:extLst>
          </p:cNvPr>
          <p:cNvSpPr>
            <a:spLocks noGrp="1"/>
          </p:cNvSpPr>
          <p:nvPr>
            <p:ph type="sldNum" sz="quarter" idx="10"/>
          </p:nvPr>
        </p:nvSpPr>
        <p:spPr/>
        <p:txBody>
          <a:bodyPr/>
          <a:lstStyle/>
          <a:p>
            <a:fld id="{68151E55-6873-49E2-B8D5-2F265E6F1973}" type="slidenum">
              <a:rPr lang="en-US" smtClean="0"/>
              <a:t>17</a:t>
            </a:fld>
            <a:endParaRPr lang="en-US" dirty="0"/>
          </a:p>
        </p:txBody>
      </p:sp>
    </p:spTree>
    <p:extLst>
      <p:ext uri="{BB962C8B-B14F-4D97-AF65-F5344CB8AC3E}">
        <p14:creationId xmlns:p14="http://schemas.microsoft.com/office/powerpoint/2010/main" val="2347583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normAutofit/>
          </a:bodyPr>
          <a:lstStyle/>
          <a:p>
            <a:r>
              <a:rPr lang="en-US" dirty="0"/>
              <a:t>Creating a Database</a:t>
            </a:r>
            <a:endParaRPr lang="en-US" sz="1000" b="0" dirty="0"/>
          </a:p>
        </p:txBody>
      </p:sp>
      <p:sp>
        <p:nvSpPr>
          <p:cNvPr id="3" name="Content Placeholder 2">
            <a:extLst>
              <a:ext uri="{FF2B5EF4-FFF2-40B4-BE49-F238E27FC236}">
                <a16:creationId xmlns:a16="http://schemas.microsoft.com/office/drawing/2014/main" id="{55E0B9ED-B314-4C5C-8C46-1EA08042ABC0}"/>
              </a:ext>
            </a:extLst>
          </p:cNvPr>
          <p:cNvSpPr>
            <a:spLocks noGrp="1"/>
          </p:cNvSpPr>
          <p:nvPr>
            <p:ph sz="quarter" idx="11"/>
          </p:nvPr>
        </p:nvSpPr>
        <p:spPr>
          <a:xfrm>
            <a:off x="342901" y="1276709"/>
            <a:ext cx="2606776" cy="4255165"/>
          </a:xfrm>
        </p:spPr>
        <p:txBody>
          <a:bodyPr>
            <a:normAutofit/>
          </a:bodyPr>
          <a:lstStyle/>
          <a:p>
            <a:pPr>
              <a:spcAft>
                <a:spcPts val="0"/>
              </a:spcAft>
            </a:pPr>
            <a:r>
              <a:rPr lang="en-US" sz="2800" dirty="0"/>
              <a:t>Features</a:t>
            </a:r>
          </a:p>
          <a:p>
            <a:pPr marL="291600" lvl="1" indent="-291600">
              <a:spcBef>
                <a:spcPts val="1000"/>
              </a:spcBef>
              <a:spcAft>
                <a:spcPts val="0"/>
              </a:spcAft>
            </a:pPr>
            <a:r>
              <a:rPr lang="en-US" sz="2400" dirty="0"/>
              <a:t>Primary Key.</a:t>
            </a:r>
          </a:p>
          <a:p>
            <a:pPr marL="291600" lvl="1" indent="-291600">
              <a:spcBef>
                <a:spcPts val="1000"/>
              </a:spcBef>
              <a:spcAft>
                <a:spcPts val="0"/>
              </a:spcAft>
            </a:pPr>
            <a:r>
              <a:rPr lang="en-US" sz="2400" dirty="0"/>
              <a:t>Fields.</a:t>
            </a:r>
          </a:p>
          <a:p>
            <a:pPr marL="291600" lvl="1" indent="-291600">
              <a:spcBef>
                <a:spcPts val="1000"/>
              </a:spcBef>
              <a:spcAft>
                <a:spcPts val="0"/>
              </a:spcAft>
            </a:pPr>
            <a:r>
              <a:rPr lang="en-US" sz="2400" dirty="0"/>
              <a:t>Tables.</a:t>
            </a:r>
          </a:p>
          <a:p>
            <a:pPr marL="291600" lvl="1" indent="-291600">
              <a:spcBef>
                <a:spcPts val="1000"/>
              </a:spcBef>
              <a:spcAft>
                <a:spcPts val="0"/>
              </a:spcAft>
            </a:pPr>
            <a:r>
              <a:rPr lang="en-US" sz="2400" dirty="0"/>
              <a:t>Forms.</a:t>
            </a:r>
          </a:p>
          <a:p>
            <a:pPr marL="291600" lvl="1" indent="-291600">
              <a:spcBef>
                <a:spcPts val="1000"/>
              </a:spcBef>
              <a:spcAft>
                <a:spcPts val="0"/>
              </a:spcAft>
            </a:pPr>
            <a:r>
              <a:rPr lang="en-US" sz="2400" dirty="0"/>
              <a:t>Records.</a:t>
            </a:r>
          </a:p>
        </p:txBody>
      </p:sp>
      <p:pic>
        <p:nvPicPr>
          <p:cNvPr id="10" name="Picture 9" descr="A sample database">
            <a:extLst>
              <a:ext uri="{FF2B5EF4-FFF2-40B4-BE49-F238E27FC236}">
                <a16:creationId xmlns:a16="http://schemas.microsoft.com/office/drawing/2014/main" id="{87CD8803-A2B3-485F-A41A-CD39CD7637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3561" y="1483183"/>
            <a:ext cx="5837539" cy="4209691"/>
          </a:xfrm>
          <a:prstGeom prst="rect">
            <a:avLst/>
          </a:prstGeom>
        </p:spPr>
      </p:pic>
      <p:sp>
        <p:nvSpPr>
          <p:cNvPr id="2" name="Text Placeholder 1">
            <a:extLst>
              <a:ext uri="{FF2B5EF4-FFF2-40B4-BE49-F238E27FC236}">
                <a16:creationId xmlns:a16="http://schemas.microsoft.com/office/drawing/2014/main" id="{C257F4ED-9328-4BC2-BA30-0FC001AE4976}"/>
              </a:ext>
            </a:extLst>
          </p:cNvPr>
          <p:cNvSpPr>
            <a:spLocks noGrp="1"/>
          </p:cNvSpPr>
          <p:nvPr>
            <p:ph type="body" sz="quarter" idx="12"/>
          </p:nvPr>
        </p:nvSpPr>
        <p:spPr>
          <a:xfrm>
            <a:off x="2635115" y="6324600"/>
            <a:ext cx="3873771" cy="190500"/>
          </a:xfrm>
        </p:spPr>
        <p:txBody>
          <a:bodyPr/>
          <a:lstStyle/>
          <a:p>
            <a:r>
              <a:rPr lang="en-US" sz="1200" dirty="0">
                <a:hlinkClick r:id="" action="ppaction://noaction"/>
              </a:rPr>
              <a:t>Access the text alternative for slide images.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18</a:t>
            </a:fld>
            <a:endParaRPr lang="en-US" dirty="0"/>
          </a:p>
        </p:txBody>
      </p:sp>
    </p:spTree>
    <p:extLst>
      <p:ext uri="{BB962C8B-B14F-4D97-AF65-F5344CB8AC3E}">
        <p14:creationId xmlns:p14="http://schemas.microsoft.com/office/powerpoint/2010/main" val="18613465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E3D33-C77D-443B-BCAA-751D29E16511}"/>
              </a:ext>
            </a:extLst>
          </p:cNvPr>
          <p:cNvSpPr>
            <a:spLocks noGrp="1"/>
          </p:cNvSpPr>
          <p:nvPr>
            <p:ph type="title"/>
          </p:nvPr>
        </p:nvSpPr>
        <p:spPr/>
        <p:txBody>
          <a:bodyPr>
            <a:normAutofit/>
          </a:bodyPr>
          <a:lstStyle/>
          <a:p>
            <a:r>
              <a:rPr lang="en-US" dirty="0"/>
              <a:t>Specialized Applications</a:t>
            </a:r>
          </a:p>
        </p:txBody>
      </p:sp>
      <p:sp>
        <p:nvSpPr>
          <p:cNvPr id="3" name="Content Placeholder 2">
            <a:extLst>
              <a:ext uri="{FF2B5EF4-FFF2-40B4-BE49-F238E27FC236}">
                <a16:creationId xmlns:a16="http://schemas.microsoft.com/office/drawing/2014/main" id="{DB8FE431-BD3C-47AC-A980-671E1F9B725C}"/>
              </a:ext>
            </a:extLst>
          </p:cNvPr>
          <p:cNvSpPr>
            <a:spLocks noGrp="1"/>
          </p:cNvSpPr>
          <p:nvPr>
            <p:ph sz="quarter" idx="11"/>
          </p:nvPr>
        </p:nvSpPr>
        <p:spPr>
          <a:xfrm>
            <a:off x="342900" y="1276709"/>
            <a:ext cx="8458200" cy="3885225"/>
          </a:xfrm>
        </p:spPr>
        <p:txBody>
          <a:bodyPr>
            <a:normAutofit/>
          </a:bodyPr>
          <a:lstStyle/>
          <a:p>
            <a:pPr>
              <a:spcBef>
                <a:spcPts val="1000"/>
              </a:spcBef>
            </a:pPr>
            <a:r>
              <a:rPr lang="en-US" sz="2800" dirty="0"/>
              <a:t>Programs that more narrowly focused on specific disciplines and occupations</a:t>
            </a:r>
          </a:p>
          <a:p>
            <a:pPr>
              <a:spcBef>
                <a:spcPts val="1000"/>
              </a:spcBef>
              <a:spcAft>
                <a:spcPts val="0"/>
              </a:spcAft>
            </a:pPr>
            <a:r>
              <a:rPr lang="en-US" sz="2800" dirty="0"/>
              <a:t>Includes:</a:t>
            </a:r>
          </a:p>
          <a:p>
            <a:pPr marL="291600" indent="-291600">
              <a:spcBef>
                <a:spcPts val="1000"/>
              </a:spcBef>
              <a:spcAft>
                <a:spcPts val="0"/>
              </a:spcAft>
              <a:buFont typeface="Arial" panose="020B0604020202020204" pitchFamily="34" charset="0"/>
              <a:buChar char="•"/>
            </a:pPr>
            <a:r>
              <a:rPr lang="en-US" sz="2400" dirty="0"/>
              <a:t>Graphics programs.</a:t>
            </a:r>
          </a:p>
          <a:p>
            <a:pPr marL="291600" indent="-291600">
              <a:spcBef>
                <a:spcPts val="1000"/>
              </a:spcBef>
              <a:spcAft>
                <a:spcPts val="0"/>
              </a:spcAft>
              <a:buFont typeface="Arial" panose="020B0604020202020204" pitchFamily="34" charset="0"/>
              <a:buChar char="•"/>
            </a:pPr>
            <a:r>
              <a:rPr lang="en-US" sz="2400" dirty="0"/>
              <a:t>Web Authoring programs.</a:t>
            </a:r>
          </a:p>
        </p:txBody>
      </p:sp>
      <p:sp>
        <p:nvSpPr>
          <p:cNvPr id="7" name="Slide Number Placeholder 6">
            <a:extLst>
              <a:ext uri="{FF2B5EF4-FFF2-40B4-BE49-F238E27FC236}">
                <a16:creationId xmlns:a16="http://schemas.microsoft.com/office/drawing/2014/main" id="{F3F6188A-5358-4435-87ED-DDAFF156D5C2}"/>
              </a:ext>
            </a:extLst>
          </p:cNvPr>
          <p:cNvSpPr>
            <a:spLocks noGrp="1"/>
          </p:cNvSpPr>
          <p:nvPr>
            <p:ph type="sldNum" sz="quarter" idx="10"/>
          </p:nvPr>
        </p:nvSpPr>
        <p:spPr/>
        <p:txBody>
          <a:bodyPr/>
          <a:lstStyle/>
          <a:p>
            <a:fld id="{68151E55-6873-49E2-B8D5-2F265E6F1973}" type="slidenum">
              <a:rPr lang="en-US" smtClean="0"/>
              <a:t>19</a:t>
            </a:fld>
            <a:endParaRPr lang="en-US" dirty="0"/>
          </a:p>
        </p:txBody>
      </p:sp>
    </p:spTree>
    <p:extLst>
      <p:ext uri="{BB962C8B-B14F-4D97-AF65-F5344CB8AC3E}">
        <p14:creationId xmlns:p14="http://schemas.microsoft.com/office/powerpoint/2010/main" val="1908734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A70556CF-5C09-4990-85C3-DFBC5FAA7AEC}"/>
              </a:ext>
            </a:extLst>
          </p:cNvPr>
          <p:cNvSpPr>
            <a:spLocks noGrp="1"/>
          </p:cNvSpPr>
          <p:nvPr>
            <p:ph type="title"/>
          </p:nvPr>
        </p:nvSpPr>
        <p:spPr/>
        <p:txBody>
          <a:bodyPr>
            <a:noAutofit/>
          </a:bodyPr>
          <a:lstStyle/>
          <a:p>
            <a:r>
              <a:rPr lang="en-US" dirty="0"/>
              <a:t>Learning Objectives</a:t>
            </a:r>
            <a:endParaRPr lang="en-US" sz="1000" b="0" dirty="0"/>
          </a:p>
        </p:txBody>
      </p:sp>
      <p:sp>
        <p:nvSpPr>
          <p:cNvPr id="13" name="Content Placeholder 12">
            <a:extLst>
              <a:ext uri="{FF2B5EF4-FFF2-40B4-BE49-F238E27FC236}">
                <a16:creationId xmlns:a16="http://schemas.microsoft.com/office/drawing/2014/main" id="{6210963B-29CF-4450-9046-C56B1E2FAFE8}"/>
              </a:ext>
            </a:extLst>
          </p:cNvPr>
          <p:cNvSpPr>
            <a:spLocks noGrp="1"/>
          </p:cNvSpPr>
          <p:nvPr>
            <p:ph sz="quarter" idx="11"/>
          </p:nvPr>
        </p:nvSpPr>
        <p:spPr>
          <a:xfrm>
            <a:off x="342900" y="1276709"/>
            <a:ext cx="8458200" cy="5153588"/>
          </a:xfrm>
        </p:spPr>
        <p:txBody>
          <a:bodyPr>
            <a:noAutofit/>
          </a:bodyPr>
          <a:lstStyle/>
          <a:p>
            <a:pPr marL="403200" indent="-403200">
              <a:spcBef>
                <a:spcPts val="1000"/>
              </a:spcBef>
              <a:spcAft>
                <a:spcPts val="0"/>
              </a:spcAft>
              <a:buFont typeface="+mj-lt"/>
              <a:buAutoNum type="arabicPeriod"/>
            </a:pPr>
            <a:r>
              <a:rPr lang="en-US" sz="2600" dirty="0"/>
              <a:t>Identify general-purpose applications.</a:t>
            </a:r>
          </a:p>
          <a:p>
            <a:pPr marL="403200" indent="-403200">
              <a:spcBef>
                <a:spcPts val="1000"/>
              </a:spcBef>
              <a:spcAft>
                <a:spcPts val="0"/>
              </a:spcAft>
              <a:buFont typeface="+mj-lt"/>
              <a:buAutoNum type="arabicPeriod"/>
            </a:pPr>
            <a:r>
              <a:rPr lang="en-US" sz="2600" dirty="0"/>
              <a:t>Describe word processors, spreadsheets, presentation programs, and database management systems. </a:t>
            </a:r>
          </a:p>
          <a:p>
            <a:pPr marL="403200" indent="-403200">
              <a:spcBef>
                <a:spcPts val="1000"/>
              </a:spcBef>
              <a:spcAft>
                <a:spcPts val="0"/>
              </a:spcAft>
              <a:buFont typeface="+mj-lt"/>
              <a:buAutoNum type="arabicPeriod"/>
            </a:pPr>
            <a:r>
              <a:rPr lang="en-US" sz="2600" dirty="0"/>
              <a:t>Describe specialized applications, such as graphics, web authoring, and video game development programs.</a:t>
            </a:r>
          </a:p>
          <a:p>
            <a:pPr marL="403200" indent="-403200">
              <a:spcBef>
                <a:spcPts val="1000"/>
              </a:spcBef>
              <a:spcAft>
                <a:spcPts val="0"/>
              </a:spcAft>
              <a:buFont typeface="+mj-lt"/>
              <a:buAutoNum type="arabicPeriod"/>
            </a:pPr>
            <a:r>
              <a:rPr lang="en-US" sz="2600" dirty="0"/>
              <a:t>Describe mobile apps and app stores.</a:t>
            </a:r>
          </a:p>
          <a:p>
            <a:pPr marL="403200" indent="-403200">
              <a:spcBef>
                <a:spcPts val="1000"/>
              </a:spcBef>
              <a:spcAft>
                <a:spcPts val="0"/>
              </a:spcAft>
              <a:buFont typeface="+mj-lt"/>
              <a:buAutoNum type="arabicPeriod"/>
            </a:pPr>
            <a:r>
              <a:rPr lang="en-US" sz="2600" dirty="0"/>
              <a:t>Identify software suites.</a:t>
            </a:r>
          </a:p>
          <a:p>
            <a:pPr marL="403200" indent="-403200">
              <a:spcBef>
                <a:spcPts val="1000"/>
              </a:spcBef>
              <a:spcAft>
                <a:spcPts val="0"/>
              </a:spcAft>
              <a:buFont typeface="+mj-lt"/>
              <a:buAutoNum type="arabicPeriod"/>
            </a:pPr>
            <a:r>
              <a:rPr lang="en-US" sz="2600" dirty="0"/>
              <a:t>Describe office suites, cloud suites, specialized suites, and utility suites.</a:t>
            </a:r>
            <a:endParaRPr lang="en-US" sz="2600" dirty="0">
              <a:solidFill>
                <a:schemeClr val="tx1"/>
              </a:solidFill>
              <a:effectLst/>
            </a:endParaRPr>
          </a:p>
        </p:txBody>
      </p:sp>
      <p:sp>
        <p:nvSpPr>
          <p:cNvPr id="11" name="Slide Number Placeholder 10">
            <a:extLst>
              <a:ext uri="{FF2B5EF4-FFF2-40B4-BE49-F238E27FC236}">
                <a16:creationId xmlns:a16="http://schemas.microsoft.com/office/drawing/2014/main" id="{FF6CBAAD-B193-4F9E-9143-8E6D4796C79E}"/>
              </a:ext>
            </a:extLst>
          </p:cNvPr>
          <p:cNvSpPr>
            <a:spLocks noGrp="1"/>
          </p:cNvSpPr>
          <p:nvPr>
            <p:ph type="sldNum" sz="quarter" idx="10"/>
          </p:nvPr>
        </p:nvSpPr>
        <p:spPr/>
        <p:txBody>
          <a:bodyPr/>
          <a:lstStyle/>
          <a:p>
            <a:fld id="{68151E55-6873-49E2-B8D5-2F265E6F1973}" type="slidenum">
              <a:rPr lang="en-US" smtClean="0"/>
              <a:t>2</a:t>
            </a:fld>
            <a:endParaRPr lang="en-US" dirty="0"/>
          </a:p>
        </p:txBody>
      </p:sp>
    </p:spTree>
    <p:extLst>
      <p:ext uri="{BB962C8B-B14F-4D97-AF65-F5344CB8AC3E}">
        <p14:creationId xmlns:p14="http://schemas.microsoft.com/office/powerpoint/2010/main" val="4159224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E3D33-C77D-443B-BCAA-751D29E16511}"/>
              </a:ext>
            </a:extLst>
          </p:cNvPr>
          <p:cNvSpPr>
            <a:spLocks noGrp="1"/>
          </p:cNvSpPr>
          <p:nvPr>
            <p:ph type="title"/>
          </p:nvPr>
        </p:nvSpPr>
        <p:spPr/>
        <p:txBody>
          <a:bodyPr>
            <a:normAutofit/>
          </a:bodyPr>
          <a:lstStyle/>
          <a:p>
            <a:r>
              <a:rPr lang="en-US" dirty="0"/>
              <a:t>Graphics Programs</a:t>
            </a:r>
          </a:p>
        </p:txBody>
      </p:sp>
      <p:sp>
        <p:nvSpPr>
          <p:cNvPr id="3" name="Content Placeholder 2">
            <a:extLst>
              <a:ext uri="{FF2B5EF4-FFF2-40B4-BE49-F238E27FC236}">
                <a16:creationId xmlns:a16="http://schemas.microsoft.com/office/drawing/2014/main" id="{DB8FE431-BD3C-47AC-A980-671E1F9B725C}"/>
              </a:ext>
            </a:extLst>
          </p:cNvPr>
          <p:cNvSpPr>
            <a:spLocks noGrp="1"/>
          </p:cNvSpPr>
          <p:nvPr>
            <p:ph sz="quarter" idx="11"/>
          </p:nvPr>
        </p:nvSpPr>
        <p:spPr>
          <a:xfrm>
            <a:off x="342900" y="1276709"/>
            <a:ext cx="8458200" cy="4445665"/>
          </a:xfrm>
        </p:spPr>
        <p:txBody>
          <a:bodyPr>
            <a:normAutofit/>
          </a:bodyPr>
          <a:lstStyle/>
          <a:p>
            <a:r>
              <a:rPr lang="en-US" sz="2800" dirty="0"/>
              <a:t>Widely used in graphic arts</a:t>
            </a:r>
          </a:p>
          <a:p>
            <a:pPr>
              <a:spcAft>
                <a:spcPts val="0"/>
              </a:spcAft>
            </a:pPr>
            <a:r>
              <a:rPr lang="en-US" sz="2800" dirty="0"/>
              <a:t>Types of graphics programs are:</a:t>
            </a:r>
          </a:p>
          <a:p>
            <a:pPr marL="291600" lvl="1" indent="-291600">
              <a:spcBef>
                <a:spcPts val="1000"/>
              </a:spcBef>
              <a:spcAft>
                <a:spcPts val="0"/>
              </a:spcAft>
            </a:pPr>
            <a:r>
              <a:rPr lang="en-US" sz="2400" dirty="0"/>
              <a:t>Video editors.</a:t>
            </a:r>
          </a:p>
          <a:p>
            <a:pPr marL="291600" lvl="1" indent="-291600">
              <a:spcBef>
                <a:spcPts val="1000"/>
              </a:spcBef>
              <a:spcAft>
                <a:spcPts val="0"/>
              </a:spcAft>
            </a:pPr>
            <a:r>
              <a:rPr lang="en-US" sz="2400" dirty="0"/>
              <a:t>Image or photo editors.</a:t>
            </a:r>
          </a:p>
          <a:p>
            <a:pPr marL="291600" lvl="1" indent="-291600">
              <a:spcBef>
                <a:spcPts val="1000"/>
              </a:spcBef>
              <a:spcAft>
                <a:spcPts val="0"/>
              </a:spcAft>
            </a:pPr>
            <a:r>
              <a:rPr lang="en-US" sz="2400" dirty="0"/>
              <a:t>Illustration or drawing programs.</a:t>
            </a:r>
          </a:p>
          <a:p>
            <a:pPr marL="291600" lvl="1" indent="-291600">
              <a:spcBef>
                <a:spcPts val="1000"/>
              </a:spcBef>
              <a:spcAft>
                <a:spcPts val="0"/>
              </a:spcAft>
            </a:pPr>
            <a:r>
              <a:rPr lang="en-US" sz="2400" dirty="0"/>
              <a:t>Desktop publishing programs.</a:t>
            </a:r>
          </a:p>
        </p:txBody>
      </p:sp>
      <p:sp>
        <p:nvSpPr>
          <p:cNvPr id="7" name="Slide Number Placeholder 6">
            <a:extLst>
              <a:ext uri="{FF2B5EF4-FFF2-40B4-BE49-F238E27FC236}">
                <a16:creationId xmlns:a16="http://schemas.microsoft.com/office/drawing/2014/main" id="{F3F6188A-5358-4435-87ED-DDAFF156D5C2}"/>
              </a:ext>
            </a:extLst>
          </p:cNvPr>
          <p:cNvSpPr>
            <a:spLocks noGrp="1"/>
          </p:cNvSpPr>
          <p:nvPr>
            <p:ph type="sldNum" sz="quarter" idx="10"/>
          </p:nvPr>
        </p:nvSpPr>
        <p:spPr/>
        <p:txBody>
          <a:bodyPr/>
          <a:lstStyle/>
          <a:p>
            <a:fld id="{68151E55-6873-49E2-B8D5-2F265E6F1973}" type="slidenum">
              <a:rPr lang="en-US" smtClean="0"/>
              <a:t>20</a:t>
            </a:fld>
            <a:endParaRPr lang="en-US" dirty="0"/>
          </a:p>
        </p:txBody>
      </p:sp>
    </p:spTree>
    <p:extLst>
      <p:ext uri="{BB962C8B-B14F-4D97-AF65-F5344CB8AC3E}">
        <p14:creationId xmlns:p14="http://schemas.microsoft.com/office/powerpoint/2010/main" val="10474023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EBB37-5D32-4816-9871-254FAADD4499}"/>
              </a:ext>
            </a:extLst>
          </p:cNvPr>
          <p:cNvSpPr>
            <a:spLocks noGrp="1"/>
          </p:cNvSpPr>
          <p:nvPr>
            <p:ph type="title"/>
          </p:nvPr>
        </p:nvSpPr>
        <p:spPr/>
        <p:txBody>
          <a:bodyPr/>
          <a:lstStyle/>
          <a:p>
            <a:r>
              <a:rPr lang="en-US" dirty="0"/>
              <a:t>Video Game Design Software</a:t>
            </a:r>
          </a:p>
        </p:txBody>
      </p:sp>
      <p:sp>
        <p:nvSpPr>
          <p:cNvPr id="3" name="Content Placeholder 2">
            <a:extLst>
              <a:ext uri="{FF2B5EF4-FFF2-40B4-BE49-F238E27FC236}">
                <a16:creationId xmlns:a16="http://schemas.microsoft.com/office/drawing/2014/main" id="{42787C12-0A1D-473E-B4E0-EDE8A504AF04}"/>
              </a:ext>
            </a:extLst>
          </p:cNvPr>
          <p:cNvSpPr>
            <a:spLocks noGrp="1"/>
          </p:cNvSpPr>
          <p:nvPr>
            <p:ph sz="quarter" idx="11"/>
          </p:nvPr>
        </p:nvSpPr>
        <p:spPr>
          <a:xfrm>
            <a:off x="342900" y="1276709"/>
            <a:ext cx="3388442" cy="2162237"/>
          </a:xfrm>
        </p:spPr>
        <p:txBody>
          <a:bodyPr/>
          <a:lstStyle/>
          <a:p>
            <a:pPr marL="1588" lvl="1" indent="0">
              <a:buNone/>
            </a:pPr>
            <a:r>
              <a:rPr lang="en-US" sz="2200" dirty="0"/>
              <a:t>Organize thoughts</a:t>
            </a:r>
          </a:p>
          <a:p>
            <a:pPr marL="1588" lvl="1" indent="0">
              <a:spcBef>
                <a:spcPts val="0"/>
              </a:spcBef>
              <a:spcAft>
                <a:spcPts val="0"/>
              </a:spcAft>
              <a:buNone/>
            </a:pPr>
            <a:r>
              <a:rPr lang="en-US" sz="2200" dirty="0"/>
              <a:t>Guide user through game design process</a:t>
            </a:r>
          </a:p>
          <a:p>
            <a:pPr marL="291600" lvl="1" indent="-291600">
              <a:spcBef>
                <a:spcPts val="1000"/>
              </a:spcBef>
              <a:spcAft>
                <a:spcPts val="0"/>
              </a:spcAft>
            </a:pPr>
            <a:r>
              <a:rPr lang="en-US" dirty="0"/>
              <a:t>Character development.</a:t>
            </a:r>
          </a:p>
          <a:p>
            <a:pPr marL="291600" lvl="1" indent="-291600">
              <a:spcBef>
                <a:spcPts val="1000"/>
              </a:spcBef>
              <a:spcAft>
                <a:spcPts val="0"/>
              </a:spcAft>
            </a:pPr>
            <a:r>
              <a:rPr lang="en-US" dirty="0"/>
              <a:t>Environmental design.</a:t>
            </a:r>
          </a:p>
        </p:txBody>
      </p:sp>
      <p:sp>
        <p:nvSpPr>
          <p:cNvPr id="4" name="Content Placeholder 3">
            <a:extLst>
              <a:ext uri="{FF2B5EF4-FFF2-40B4-BE49-F238E27FC236}">
                <a16:creationId xmlns:a16="http://schemas.microsoft.com/office/drawing/2014/main" id="{9863A76B-3A75-4F2B-B002-19CDBE575880}"/>
              </a:ext>
            </a:extLst>
          </p:cNvPr>
          <p:cNvSpPr>
            <a:spLocks noGrp="1"/>
          </p:cNvSpPr>
          <p:nvPr>
            <p:ph sz="quarter" idx="14"/>
          </p:nvPr>
        </p:nvSpPr>
        <p:spPr>
          <a:xfrm>
            <a:off x="342900" y="3479181"/>
            <a:ext cx="3727655" cy="2774054"/>
          </a:xfrm>
        </p:spPr>
        <p:txBody>
          <a:bodyPr>
            <a:normAutofit/>
          </a:bodyPr>
          <a:lstStyle/>
          <a:p>
            <a:pPr marL="1588" lvl="1" indent="0">
              <a:spcBef>
                <a:spcPts val="0"/>
              </a:spcBef>
              <a:spcAft>
                <a:spcPts val="0"/>
              </a:spcAft>
              <a:buNone/>
            </a:pPr>
            <a:r>
              <a:rPr lang="en-US" sz="2200" dirty="0"/>
              <a:t>Video game design software ranges from free to expensive for professional game designers</a:t>
            </a:r>
          </a:p>
          <a:p>
            <a:pPr marL="291600" lvl="1" indent="-291600">
              <a:spcBef>
                <a:spcPts val="1000"/>
              </a:spcBef>
              <a:spcAft>
                <a:spcPts val="0"/>
              </a:spcAft>
            </a:pPr>
            <a:r>
              <a:rPr lang="en-US" dirty="0"/>
              <a:t>Unreal Game Engine.</a:t>
            </a:r>
          </a:p>
          <a:p>
            <a:pPr marL="291600" lvl="1" indent="-291600">
              <a:spcBef>
                <a:spcPts val="1000"/>
              </a:spcBef>
              <a:spcAft>
                <a:spcPts val="0"/>
              </a:spcAft>
            </a:pPr>
            <a:r>
              <a:rPr lang="en-US" dirty="0"/>
              <a:t>Unity development kit.</a:t>
            </a:r>
          </a:p>
          <a:p>
            <a:pPr marL="291600" lvl="1" indent="-291600">
              <a:spcBef>
                <a:spcPts val="1000"/>
              </a:spcBef>
              <a:spcAft>
                <a:spcPts val="0"/>
              </a:spcAft>
            </a:pPr>
            <a:r>
              <a:rPr lang="en-US" dirty="0" err="1"/>
              <a:t>GameMaker</a:t>
            </a:r>
            <a:r>
              <a:rPr lang="en-US" dirty="0"/>
              <a:t> Studio 2.</a:t>
            </a:r>
          </a:p>
        </p:txBody>
      </p:sp>
      <p:pic>
        <p:nvPicPr>
          <p:cNvPr id="8" name="Picture 7" descr="A screenshot of a video game design software interface.">
            <a:extLst>
              <a:ext uri="{FF2B5EF4-FFF2-40B4-BE49-F238E27FC236}">
                <a16:creationId xmlns:a16="http://schemas.microsoft.com/office/drawing/2014/main" id="{0B4AC304-6A95-4132-AB0B-06069B2CD2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0916" y="1983050"/>
            <a:ext cx="4644735" cy="2891900"/>
          </a:xfrm>
          <a:prstGeom prst="rect">
            <a:avLst/>
          </a:prstGeom>
        </p:spPr>
      </p:pic>
      <p:sp>
        <p:nvSpPr>
          <p:cNvPr id="7" name="Slide Number Placeholder 6">
            <a:extLst>
              <a:ext uri="{FF2B5EF4-FFF2-40B4-BE49-F238E27FC236}">
                <a16:creationId xmlns:a16="http://schemas.microsoft.com/office/drawing/2014/main" id="{C6FB3805-6BC3-4E22-AAE9-ACBFC023EB0A}"/>
              </a:ext>
            </a:extLst>
          </p:cNvPr>
          <p:cNvSpPr>
            <a:spLocks noGrp="1"/>
          </p:cNvSpPr>
          <p:nvPr>
            <p:ph type="sldNum" sz="quarter" idx="10"/>
          </p:nvPr>
        </p:nvSpPr>
        <p:spPr/>
        <p:txBody>
          <a:bodyPr/>
          <a:lstStyle/>
          <a:p>
            <a:fld id="{68151E55-6873-49E2-B8D5-2F265E6F1973}" type="slidenum">
              <a:rPr lang="en-US" smtClean="0"/>
              <a:t>21</a:t>
            </a:fld>
            <a:endParaRPr lang="en-US" dirty="0"/>
          </a:p>
        </p:txBody>
      </p:sp>
    </p:spTree>
    <p:extLst>
      <p:ext uri="{BB962C8B-B14F-4D97-AF65-F5344CB8AC3E}">
        <p14:creationId xmlns:p14="http://schemas.microsoft.com/office/powerpoint/2010/main" val="25047767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189EE83-BB90-4267-A138-582C36683019}"/>
              </a:ext>
            </a:extLst>
          </p:cNvPr>
          <p:cNvSpPr>
            <a:spLocks noGrp="1"/>
          </p:cNvSpPr>
          <p:nvPr>
            <p:ph type="title"/>
          </p:nvPr>
        </p:nvSpPr>
        <p:spPr/>
        <p:txBody>
          <a:bodyPr/>
          <a:lstStyle/>
          <a:p>
            <a:r>
              <a:rPr lang="en-US" dirty="0"/>
              <a:t>Web Authoring Programs</a:t>
            </a:r>
          </a:p>
        </p:txBody>
      </p:sp>
      <p:sp>
        <p:nvSpPr>
          <p:cNvPr id="9" name="Content Placeholder 8">
            <a:extLst>
              <a:ext uri="{FF2B5EF4-FFF2-40B4-BE49-F238E27FC236}">
                <a16:creationId xmlns:a16="http://schemas.microsoft.com/office/drawing/2014/main" id="{4C145540-2ABE-48FD-B7A1-B6FFFB6E2527}"/>
              </a:ext>
            </a:extLst>
          </p:cNvPr>
          <p:cNvSpPr>
            <a:spLocks noGrp="1"/>
          </p:cNvSpPr>
          <p:nvPr>
            <p:ph sz="quarter" idx="11"/>
          </p:nvPr>
        </p:nvSpPr>
        <p:spPr>
          <a:xfrm>
            <a:off x="342900" y="1276709"/>
            <a:ext cx="8458200" cy="1295111"/>
          </a:xfrm>
        </p:spPr>
        <p:txBody>
          <a:bodyPr>
            <a:noAutofit/>
          </a:bodyPr>
          <a:lstStyle/>
          <a:p>
            <a:pPr>
              <a:spcAft>
                <a:spcPts val="0"/>
              </a:spcAft>
            </a:pPr>
            <a:r>
              <a:rPr lang="en-US" dirty="0"/>
              <a:t>Web authoring is the creation of a website</a:t>
            </a:r>
          </a:p>
          <a:p>
            <a:pPr marL="291600" lvl="1" indent="-291600">
              <a:spcBef>
                <a:spcPts val="1000"/>
              </a:spcBef>
              <a:spcAft>
                <a:spcPts val="0"/>
              </a:spcAft>
            </a:pPr>
            <a:r>
              <a:rPr lang="en-US" sz="1800" dirty="0"/>
              <a:t>Design.</a:t>
            </a:r>
          </a:p>
          <a:p>
            <a:pPr marL="291600" lvl="1" indent="-291600">
              <a:spcBef>
                <a:spcPts val="1000"/>
              </a:spcBef>
              <a:spcAft>
                <a:spcPts val="0"/>
              </a:spcAft>
            </a:pPr>
            <a:r>
              <a:rPr lang="en-US" sz="1800" dirty="0"/>
              <a:t>Document file displaying website’s content.</a:t>
            </a:r>
          </a:p>
        </p:txBody>
      </p:sp>
      <p:sp>
        <p:nvSpPr>
          <p:cNvPr id="12" name="Content Placeholder 11">
            <a:extLst>
              <a:ext uri="{FF2B5EF4-FFF2-40B4-BE49-F238E27FC236}">
                <a16:creationId xmlns:a16="http://schemas.microsoft.com/office/drawing/2014/main" id="{C7C2250C-E34A-41A1-A900-04D41E756E6D}"/>
              </a:ext>
            </a:extLst>
          </p:cNvPr>
          <p:cNvSpPr>
            <a:spLocks noGrp="1"/>
          </p:cNvSpPr>
          <p:nvPr>
            <p:ph sz="quarter" idx="14"/>
          </p:nvPr>
        </p:nvSpPr>
        <p:spPr>
          <a:xfrm>
            <a:off x="342900" y="2668622"/>
            <a:ext cx="8458200" cy="842117"/>
          </a:xfrm>
        </p:spPr>
        <p:txBody>
          <a:bodyPr>
            <a:noAutofit/>
          </a:bodyPr>
          <a:lstStyle/>
          <a:p>
            <a:pPr>
              <a:spcAft>
                <a:spcPts val="0"/>
              </a:spcAft>
            </a:pPr>
            <a:r>
              <a:rPr lang="en-US" dirty="0"/>
              <a:t>Blog</a:t>
            </a:r>
          </a:p>
          <a:p>
            <a:pPr marL="291600" lvl="1" indent="-291600">
              <a:spcBef>
                <a:spcPts val="1000"/>
              </a:spcBef>
              <a:spcAft>
                <a:spcPts val="0"/>
              </a:spcAft>
            </a:pPr>
            <a:r>
              <a:rPr lang="en-US" sz="1800" dirty="0"/>
              <a:t>Online diary/commentaries.</a:t>
            </a:r>
          </a:p>
        </p:txBody>
      </p:sp>
      <p:sp>
        <p:nvSpPr>
          <p:cNvPr id="13" name="Content Placeholder 12">
            <a:extLst>
              <a:ext uri="{FF2B5EF4-FFF2-40B4-BE49-F238E27FC236}">
                <a16:creationId xmlns:a16="http://schemas.microsoft.com/office/drawing/2014/main" id="{DCDEBAE9-842E-40E6-AAFC-F71DBCEEE110}"/>
              </a:ext>
            </a:extLst>
          </p:cNvPr>
          <p:cNvSpPr>
            <a:spLocks noGrp="1"/>
          </p:cNvSpPr>
          <p:nvPr>
            <p:ph sz="quarter" idx="15"/>
          </p:nvPr>
        </p:nvSpPr>
        <p:spPr>
          <a:xfrm>
            <a:off x="342900" y="3607538"/>
            <a:ext cx="8458200" cy="1609507"/>
          </a:xfrm>
        </p:spPr>
        <p:txBody>
          <a:bodyPr>
            <a:noAutofit/>
          </a:bodyPr>
          <a:lstStyle/>
          <a:p>
            <a:pPr>
              <a:spcAft>
                <a:spcPts val="0"/>
              </a:spcAft>
            </a:pPr>
            <a:r>
              <a:rPr lang="en-US" dirty="0"/>
              <a:t>Web Authoring Programs</a:t>
            </a:r>
          </a:p>
          <a:p>
            <a:pPr marL="291600" lvl="1" indent="-291600">
              <a:spcBef>
                <a:spcPts val="1000"/>
              </a:spcBef>
              <a:spcAft>
                <a:spcPts val="0"/>
              </a:spcAft>
            </a:pPr>
            <a:r>
              <a:rPr lang="en-US" sz="1800" dirty="0"/>
              <a:t>Typically used to create commercial sites.</a:t>
            </a:r>
          </a:p>
          <a:p>
            <a:pPr marL="291600" lvl="1" indent="-291600">
              <a:spcBef>
                <a:spcPts val="1000"/>
              </a:spcBef>
              <a:spcAft>
                <a:spcPts val="0"/>
              </a:spcAft>
            </a:pPr>
            <a:r>
              <a:rPr lang="en-US" sz="1800" dirty="0"/>
              <a:t>Web page editors or H</a:t>
            </a:r>
            <a:r>
              <a:rPr lang="en-US" sz="100" dirty="0"/>
              <a:t> </a:t>
            </a:r>
            <a:r>
              <a:rPr lang="en-US" sz="1800" dirty="0"/>
              <a:t>T</a:t>
            </a:r>
            <a:r>
              <a:rPr lang="en-US" sz="100" dirty="0"/>
              <a:t> </a:t>
            </a:r>
            <a:r>
              <a:rPr lang="en-US" sz="1800" dirty="0"/>
              <a:t>M</a:t>
            </a:r>
            <a:r>
              <a:rPr lang="en-US" sz="100" dirty="0"/>
              <a:t> </a:t>
            </a:r>
            <a:r>
              <a:rPr lang="en-US" sz="1800" dirty="0"/>
              <a:t>L editors.</a:t>
            </a:r>
          </a:p>
          <a:p>
            <a:pPr marL="291600" lvl="1" indent="-291600">
              <a:spcBef>
                <a:spcPts val="1000"/>
              </a:spcBef>
              <a:spcAft>
                <a:spcPts val="0"/>
              </a:spcAft>
            </a:pPr>
            <a:r>
              <a:rPr lang="en-US" sz="1800" dirty="0"/>
              <a:t>WYSIWYG (what you see is what you get).</a:t>
            </a:r>
          </a:p>
        </p:txBody>
      </p:sp>
      <p:sp>
        <p:nvSpPr>
          <p:cNvPr id="14" name="Content Placeholder 13">
            <a:extLst>
              <a:ext uri="{FF2B5EF4-FFF2-40B4-BE49-F238E27FC236}">
                <a16:creationId xmlns:a16="http://schemas.microsoft.com/office/drawing/2014/main" id="{FB37D9D0-8D03-4675-8AE5-BBF61F247F1B}"/>
              </a:ext>
            </a:extLst>
          </p:cNvPr>
          <p:cNvSpPr>
            <a:spLocks noGrp="1"/>
          </p:cNvSpPr>
          <p:nvPr>
            <p:ph sz="quarter" idx="16"/>
          </p:nvPr>
        </p:nvSpPr>
        <p:spPr>
          <a:xfrm>
            <a:off x="342900" y="5326571"/>
            <a:ext cx="8639352" cy="1237435"/>
          </a:xfrm>
        </p:spPr>
        <p:txBody>
          <a:bodyPr>
            <a:noAutofit/>
          </a:bodyPr>
          <a:lstStyle/>
          <a:p>
            <a:pPr>
              <a:spcAft>
                <a:spcPts val="0"/>
              </a:spcAft>
            </a:pPr>
            <a:r>
              <a:rPr lang="en-US" dirty="0"/>
              <a:t>Most widely used programs</a:t>
            </a:r>
          </a:p>
          <a:p>
            <a:pPr marL="291600" lvl="1" indent="-291600">
              <a:spcBef>
                <a:spcPts val="1000"/>
              </a:spcBef>
              <a:spcAft>
                <a:spcPts val="0"/>
              </a:spcAft>
            </a:pPr>
            <a:r>
              <a:rPr lang="en-US" sz="1800" dirty="0"/>
              <a:t>Adobe Dreamweaver.</a:t>
            </a:r>
          </a:p>
          <a:p>
            <a:pPr marL="291600" lvl="1" indent="-291600">
              <a:spcBef>
                <a:spcPts val="1000"/>
              </a:spcBef>
              <a:spcAft>
                <a:spcPts val="0"/>
              </a:spcAft>
            </a:pPr>
            <a:r>
              <a:rPr lang="en-US" sz="1800" dirty="0" err="1"/>
              <a:t>Froala</a:t>
            </a:r>
            <a:r>
              <a:rPr lang="en-US" sz="1800" dirty="0"/>
              <a:t> 4.0.</a:t>
            </a:r>
          </a:p>
        </p:txBody>
      </p:sp>
      <p:sp>
        <p:nvSpPr>
          <p:cNvPr id="7" name="Slide Number Placeholder 6">
            <a:extLst>
              <a:ext uri="{FF2B5EF4-FFF2-40B4-BE49-F238E27FC236}">
                <a16:creationId xmlns:a16="http://schemas.microsoft.com/office/drawing/2014/main" id="{68E8F78F-5CCB-4F6D-8AC7-C9C6065F012C}"/>
              </a:ext>
            </a:extLst>
          </p:cNvPr>
          <p:cNvSpPr>
            <a:spLocks noGrp="1"/>
          </p:cNvSpPr>
          <p:nvPr>
            <p:ph type="sldNum" sz="quarter" idx="10"/>
          </p:nvPr>
        </p:nvSpPr>
        <p:spPr/>
        <p:txBody>
          <a:bodyPr/>
          <a:lstStyle/>
          <a:p>
            <a:fld id="{68151E55-6873-49E2-B8D5-2F265E6F1973}" type="slidenum">
              <a:rPr lang="en-US" smtClean="0"/>
              <a:t>22</a:t>
            </a:fld>
            <a:endParaRPr lang="en-US" dirty="0"/>
          </a:p>
        </p:txBody>
      </p:sp>
    </p:spTree>
    <p:extLst>
      <p:ext uri="{BB962C8B-B14F-4D97-AF65-F5344CB8AC3E}">
        <p14:creationId xmlns:p14="http://schemas.microsoft.com/office/powerpoint/2010/main" val="15803127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EBB37-5D32-4816-9871-254FAADD4499}"/>
              </a:ext>
            </a:extLst>
          </p:cNvPr>
          <p:cNvSpPr>
            <a:spLocks noGrp="1"/>
          </p:cNvSpPr>
          <p:nvPr>
            <p:ph type="title"/>
          </p:nvPr>
        </p:nvSpPr>
        <p:spPr/>
        <p:txBody>
          <a:bodyPr/>
          <a:lstStyle/>
          <a:p>
            <a:r>
              <a:rPr lang="en-US" dirty="0"/>
              <a:t>App Stores</a:t>
            </a:r>
          </a:p>
        </p:txBody>
      </p:sp>
      <p:sp>
        <p:nvSpPr>
          <p:cNvPr id="3" name="Content Placeholder 2">
            <a:extLst>
              <a:ext uri="{FF2B5EF4-FFF2-40B4-BE49-F238E27FC236}">
                <a16:creationId xmlns:a16="http://schemas.microsoft.com/office/drawing/2014/main" id="{42787C12-0A1D-473E-B4E0-EDE8A504AF04}"/>
              </a:ext>
            </a:extLst>
          </p:cNvPr>
          <p:cNvSpPr>
            <a:spLocks noGrp="1"/>
          </p:cNvSpPr>
          <p:nvPr>
            <p:ph sz="quarter" idx="11"/>
          </p:nvPr>
        </p:nvSpPr>
        <p:spPr>
          <a:xfrm>
            <a:off x="342899" y="1276709"/>
            <a:ext cx="8093177" cy="1702465"/>
          </a:xfrm>
        </p:spPr>
        <p:txBody>
          <a:bodyPr/>
          <a:lstStyle/>
          <a:p>
            <a:pPr marL="1588" lvl="1" indent="0">
              <a:buNone/>
            </a:pPr>
            <a:r>
              <a:rPr lang="en-US" sz="2400" dirty="0"/>
              <a:t>Provides access to mobile apps for downloads</a:t>
            </a:r>
          </a:p>
          <a:p>
            <a:pPr marL="1588" lvl="1" indent="0">
              <a:spcBef>
                <a:spcPts val="0"/>
              </a:spcBef>
              <a:spcAft>
                <a:spcPts val="0"/>
              </a:spcAft>
              <a:buNone/>
            </a:pPr>
            <a:r>
              <a:rPr lang="en-US" dirty="0"/>
              <a:t>Apple’s App Store.</a:t>
            </a:r>
          </a:p>
          <a:p>
            <a:pPr marL="291600" lvl="2" indent="-291600">
              <a:spcBef>
                <a:spcPts val="1000"/>
              </a:spcBef>
              <a:spcAft>
                <a:spcPts val="0"/>
              </a:spcAft>
            </a:pPr>
            <a:r>
              <a:rPr lang="en-US" dirty="0"/>
              <a:t>Apple Devices.</a:t>
            </a:r>
          </a:p>
          <a:p>
            <a:pPr marL="291600" lvl="2" indent="-291600">
              <a:spcBef>
                <a:spcPts val="1000"/>
              </a:spcBef>
              <a:spcAft>
                <a:spcPts val="0"/>
              </a:spcAft>
            </a:pPr>
            <a:r>
              <a:rPr lang="en-US" dirty="0"/>
              <a:t>https://www.apple.com/app-store/</a:t>
            </a:r>
          </a:p>
        </p:txBody>
      </p:sp>
      <p:sp>
        <p:nvSpPr>
          <p:cNvPr id="4" name="Content Placeholder 3">
            <a:extLst>
              <a:ext uri="{FF2B5EF4-FFF2-40B4-BE49-F238E27FC236}">
                <a16:creationId xmlns:a16="http://schemas.microsoft.com/office/drawing/2014/main" id="{9863A76B-3A75-4F2B-B002-19CDBE575880}"/>
              </a:ext>
            </a:extLst>
          </p:cNvPr>
          <p:cNvSpPr>
            <a:spLocks noGrp="1"/>
          </p:cNvSpPr>
          <p:nvPr>
            <p:ph sz="quarter" idx="14"/>
          </p:nvPr>
        </p:nvSpPr>
        <p:spPr>
          <a:xfrm>
            <a:off x="342900" y="3163500"/>
            <a:ext cx="4022623" cy="1882907"/>
          </a:xfrm>
        </p:spPr>
        <p:txBody>
          <a:bodyPr>
            <a:normAutofit/>
          </a:bodyPr>
          <a:lstStyle/>
          <a:p>
            <a:pPr marL="1588" lvl="1" indent="0">
              <a:spcBef>
                <a:spcPts val="0"/>
              </a:spcBef>
              <a:spcAft>
                <a:spcPts val="0"/>
              </a:spcAft>
              <a:buNone/>
            </a:pPr>
            <a:r>
              <a:rPr lang="en-US" dirty="0"/>
              <a:t>Google Play.</a:t>
            </a:r>
          </a:p>
          <a:p>
            <a:pPr marL="291600" lvl="2" indent="-291600">
              <a:spcBef>
                <a:spcPts val="1000"/>
              </a:spcBef>
              <a:spcAft>
                <a:spcPts val="0"/>
              </a:spcAft>
            </a:pPr>
            <a:r>
              <a:rPr lang="en-US" dirty="0"/>
              <a:t>Android Devices.</a:t>
            </a:r>
          </a:p>
          <a:p>
            <a:pPr marL="291600" lvl="2" indent="-291600">
              <a:spcBef>
                <a:spcPts val="1000"/>
              </a:spcBef>
              <a:spcAft>
                <a:spcPts val="0"/>
              </a:spcAft>
            </a:pPr>
            <a:r>
              <a:rPr lang="en-US" dirty="0"/>
              <a:t>https://play.google.com/store/apps.</a:t>
            </a:r>
          </a:p>
        </p:txBody>
      </p:sp>
      <p:pic>
        <p:nvPicPr>
          <p:cNvPr id="9" name="Picture 8" descr="The app store home page.">
            <a:extLst>
              <a:ext uri="{FF2B5EF4-FFF2-40B4-BE49-F238E27FC236}">
                <a16:creationId xmlns:a16="http://schemas.microsoft.com/office/drawing/2014/main" id="{408102CC-9B2F-4938-9D88-36B416087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8059" y="3163500"/>
            <a:ext cx="4133041" cy="2976773"/>
          </a:xfrm>
          <a:prstGeom prst="rect">
            <a:avLst/>
          </a:prstGeom>
        </p:spPr>
      </p:pic>
      <p:sp>
        <p:nvSpPr>
          <p:cNvPr id="7" name="Slide Number Placeholder 6">
            <a:extLst>
              <a:ext uri="{FF2B5EF4-FFF2-40B4-BE49-F238E27FC236}">
                <a16:creationId xmlns:a16="http://schemas.microsoft.com/office/drawing/2014/main" id="{C6FB3805-6BC3-4E22-AAE9-ACBFC023EB0A}"/>
              </a:ext>
            </a:extLst>
          </p:cNvPr>
          <p:cNvSpPr>
            <a:spLocks noGrp="1"/>
          </p:cNvSpPr>
          <p:nvPr>
            <p:ph type="sldNum" sz="quarter" idx="10"/>
          </p:nvPr>
        </p:nvSpPr>
        <p:spPr/>
        <p:txBody>
          <a:bodyPr/>
          <a:lstStyle/>
          <a:p>
            <a:fld id="{68151E55-6873-49E2-B8D5-2F265E6F1973}" type="slidenum">
              <a:rPr lang="en-US" smtClean="0"/>
              <a:t>23</a:t>
            </a:fld>
            <a:endParaRPr lang="en-US" dirty="0"/>
          </a:p>
        </p:txBody>
      </p:sp>
    </p:spTree>
    <p:extLst>
      <p:ext uri="{BB962C8B-B14F-4D97-AF65-F5344CB8AC3E}">
        <p14:creationId xmlns:p14="http://schemas.microsoft.com/office/powerpoint/2010/main" val="35261930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189EE83-BB90-4267-A138-582C36683019}"/>
              </a:ext>
            </a:extLst>
          </p:cNvPr>
          <p:cNvSpPr>
            <a:spLocks noGrp="1"/>
          </p:cNvSpPr>
          <p:nvPr>
            <p:ph type="title"/>
          </p:nvPr>
        </p:nvSpPr>
        <p:spPr/>
        <p:txBody>
          <a:bodyPr>
            <a:normAutofit/>
          </a:bodyPr>
          <a:lstStyle/>
          <a:p>
            <a:r>
              <a:rPr lang="en-US" dirty="0"/>
              <a:t>Software Suites</a:t>
            </a:r>
          </a:p>
        </p:txBody>
      </p:sp>
      <p:sp>
        <p:nvSpPr>
          <p:cNvPr id="9" name="Content Placeholder 8">
            <a:extLst>
              <a:ext uri="{FF2B5EF4-FFF2-40B4-BE49-F238E27FC236}">
                <a16:creationId xmlns:a16="http://schemas.microsoft.com/office/drawing/2014/main" id="{4C145540-2ABE-48FD-B7A1-B6FFFB6E2527}"/>
              </a:ext>
            </a:extLst>
          </p:cNvPr>
          <p:cNvSpPr>
            <a:spLocks noGrp="1"/>
          </p:cNvSpPr>
          <p:nvPr>
            <p:ph sz="quarter" idx="11"/>
          </p:nvPr>
        </p:nvSpPr>
        <p:spPr>
          <a:xfrm>
            <a:off x="342900" y="1276710"/>
            <a:ext cx="8458200" cy="1043754"/>
          </a:xfrm>
        </p:spPr>
        <p:txBody>
          <a:bodyPr>
            <a:noAutofit/>
          </a:bodyPr>
          <a:lstStyle/>
          <a:p>
            <a:pPr>
              <a:spcAft>
                <a:spcPts val="0"/>
              </a:spcAft>
            </a:pPr>
            <a:r>
              <a:rPr lang="en-US" sz="2400" dirty="0"/>
              <a:t>Collection of separate application programs</a:t>
            </a:r>
          </a:p>
          <a:p>
            <a:pPr marL="1588" lvl="1" indent="0">
              <a:buNone/>
            </a:pPr>
            <a:r>
              <a:rPr lang="en-US" dirty="0"/>
              <a:t>Bundled together – made available as group.</a:t>
            </a:r>
          </a:p>
        </p:txBody>
      </p:sp>
      <p:sp>
        <p:nvSpPr>
          <p:cNvPr id="12" name="Content Placeholder 11">
            <a:extLst>
              <a:ext uri="{FF2B5EF4-FFF2-40B4-BE49-F238E27FC236}">
                <a16:creationId xmlns:a16="http://schemas.microsoft.com/office/drawing/2014/main" id="{C7C2250C-E34A-41A1-A900-04D41E756E6D}"/>
              </a:ext>
            </a:extLst>
          </p:cNvPr>
          <p:cNvSpPr>
            <a:spLocks noGrp="1"/>
          </p:cNvSpPr>
          <p:nvPr>
            <p:ph sz="quarter" idx="14"/>
          </p:nvPr>
        </p:nvSpPr>
        <p:spPr>
          <a:xfrm>
            <a:off x="342900" y="2525246"/>
            <a:ext cx="8458200" cy="1685257"/>
          </a:xfrm>
        </p:spPr>
        <p:txBody>
          <a:bodyPr>
            <a:noAutofit/>
          </a:bodyPr>
          <a:lstStyle/>
          <a:p>
            <a:r>
              <a:rPr lang="en-US" sz="2400" dirty="0"/>
              <a:t>Four types of suites</a:t>
            </a:r>
          </a:p>
          <a:p>
            <a:pPr marL="1588" lvl="1" indent="0">
              <a:spcBef>
                <a:spcPts val="0"/>
              </a:spcBef>
              <a:spcAft>
                <a:spcPts val="0"/>
              </a:spcAft>
              <a:buNone/>
            </a:pPr>
            <a:r>
              <a:rPr lang="en-US" dirty="0"/>
              <a:t>Office suites or office software suite / productivity suites </a:t>
            </a:r>
          </a:p>
          <a:p>
            <a:pPr marL="291600" lvl="2" indent="-291600">
              <a:spcBef>
                <a:spcPts val="1000"/>
              </a:spcBef>
              <a:spcAft>
                <a:spcPts val="0"/>
              </a:spcAft>
            </a:pPr>
            <a:r>
              <a:rPr lang="en-US" dirty="0"/>
              <a:t>Microsoft Office.</a:t>
            </a:r>
          </a:p>
          <a:p>
            <a:pPr marL="291600" lvl="2" indent="-291600">
              <a:spcBef>
                <a:spcPts val="1000"/>
              </a:spcBef>
              <a:spcAft>
                <a:spcPts val="0"/>
              </a:spcAft>
            </a:pPr>
            <a:r>
              <a:rPr lang="en-US" dirty="0"/>
              <a:t>Apple iWork, </a:t>
            </a:r>
          </a:p>
        </p:txBody>
      </p:sp>
      <p:sp>
        <p:nvSpPr>
          <p:cNvPr id="13" name="Content Placeholder 12">
            <a:extLst>
              <a:ext uri="{FF2B5EF4-FFF2-40B4-BE49-F238E27FC236}">
                <a16:creationId xmlns:a16="http://schemas.microsoft.com/office/drawing/2014/main" id="{DCDEBAE9-842E-40E6-AAFC-F71DBCEEE110}"/>
              </a:ext>
            </a:extLst>
          </p:cNvPr>
          <p:cNvSpPr>
            <a:spLocks noGrp="1"/>
          </p:cNvSpPr>
          <p:nvPr>
            <p:ph sz="quarter" idx="15"/>
          </p:nvPr>
        </p:nvSpPr>
        <p:spPr>
          <a:xfrm>
            <a:off x="342900" y="4474595"/>
            <a:ext cx="8283512" cy="1609507"/>
          </a:xfrm>
        </p:spPr>
        <p:txBody>
          <a:bodyPr>
            <a:noAutofit/>
          </a:bodyPr>
          <a:lstStyle/>
          <a:p>
            <a:pPr marL="1588" lvl="1" indent="0">
              <a:spcBef>
                <a:spcPts val="0"/>
              </a:spcBef>
              <a:spcAft>
                <a:spcPts val="0"/>
              </a:spcAft>
              <a:buNone/>
            </a:pPr>
            <a:r>
              <a:rPr lang="en-US" dirty="0"/>
              <a:t>Cloud suites or online office suites</a:t>
            </a:r>
          </a:p>
          <a:p>
            <a:pPr marL="291600" lvl="2" indent="-291600">
              <a:spcBef>
                <a:spcPts val="1000"/>
              </a:spcBef>
              <a:spcAft>
                <a:spcPts val="0"/>
              </a:spcAft>
            </a:pPr>
            <a:r>
              <a:rPr lang="en-US" dirty="0"/>
              <a:t>Google Workspace.</a:t>
            </a:r>
          </a:p>
          <a:p>
            <a:pPr marL="291600" lvl="2" indent="-291600">
              <a:spcBef>
                <a:spcPts val="1000"/>
              </a:spcBef>
              <a:spcAft>
                <a:spcPts val="0"/>
              </a:spcAft>
            </a:pPr>
            <a:r>
              <a:rPr lang="en-US" dirty="0"/>
              <a:t>Microsoft 365.</a:t>
            </a:r>
          </a:p>
          <a:p>
            <a:pPr marL="291600" lvl="2" indent="-291600">
              <a:spcBef>
                <a:spcPts val="1000"/>
              </a:spcBef>
              <a:spcAft>
                <a:spcPts val="0"/>
              </a:spcAft>
            </a:pPr>
            <a:r>
              <a:rPr lang="en-US" dirty="0"/>
              <a:t>Apple </a:t>
            </a:r>
            <a:r>
              <a:rPr lang="en-US" dirty="0" err="1"/>
              <a:t>iWorks</a:t>
            </a:r>
            <a:r>
              <a:rPr lang="en-US" dirty="0"/>
              <a:t>.</a:t>
            </a:r>
          </a:p>
        </p:txBody>
      </p:sp>
      <p:sp>
        <p:nvSpPr>
          <p:cNvPr id="7" name="Slide Number Placeholder 6">
            <a:extLst>
              <a:ext uri="{FF2B5EF4-FFF2-40B4-BE49-F238E27FC236}">
                <a16:creationId xmlns:a16="http://schemas.microsoft.com/office/drawing/2014/main" id="{68E8F78F-5CCB-4F6D-8AC7-C9C6065F012C}"/>
              </a:ext>
            </a:extLst>
          </p:cNvPr>
          <p:cNvSpPr>
            <a:spLocks noGrp="1"/>
          </p:cNvSpPr>
          <p:nvPr>
            <p:ph type="sldNum" sz="quarter" idx="10"/>
          </p:nvPr>
        </p:nvSpPr>
        <p:spPr/>
        <p:txBody>
          <a:bodyPr/>
          <a:lstStyle/>
          <a:p>
            <a:fld id="{68151E55-6873-49E2-B8D5-2F265E6F1973}" type="slidenum">
              <a:rPr lang="en-US" smtClean="0"/>
              <a:t>24</a:t>
            </a:fld>
            <a:endParaRPr lang="en-US" dirty="0"/>
          </a:p>
        </p:txBody>
      </p:sp>
    </p:spTree>
    <p:extLst>
      <p:ext uri="{BB962C8B-B14F-4D97-AF65-F5344CB8AC3E}">
        <p14:creationId xmlns:p14="http://schemas.microsoft.com/office/powerpoint/2010/main" val="10325342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189EE83-BB90-4267-A138-582C36683019}"/>
              </a:ext>
            </a:extLst>
          </p:cNvPr>
          <p:cNvSpPr>
            <a:spLocks noGrp="1"/>
          </p:cNvSpPr>
          <p:nvPr>
            <p:ph type="title"/>
          </p:nvPr>
        </p:nvSpPr>
        <p:spPr/>
        <p:txBody>
          <a:bodyPr>
            <a:normAutofit/>
          </a:bodyPr>
          <a:lstStyle/>
          <a:p>
            <a:r>
              <a:rPr lang="en-US" dirty="0"/>
              <a:t>Software Suites, continued</a:t>
            </a:r>
          </a:p>
        </p:txBody>
      </p:sp>
      <p:sp>
        <p:nvSpPr>
          <p:cNvPr id="9" name="Content Placeholder 8">
            <a:extLst>
              <a:ext uri="{FF2B5EF4-FFF2-40B4-BE49-F238E27FC236}">
                <a16:creationId xmlns:a16="http://schemas.microsoft.com/office/drawing/2014/main" id="{4C145540-2ABE-48FD-B7A1-B6FFFB6E2527}"/>
              </a:ext>
            </a:extLst>
          </p:cNvPr>
          <p:cNvSpPr>
            <a:spLocks noGrp="1"/>
          </p:cNvSpPr>
          <p:nvPr>
            <p:ph sz="quarter" idx="11"/>
          </p:nvPr>
        </p:nvSpPr>
        <p:spPr>
          <a:xfrm>
            <a:off x="342900" y="1276710"/>
            <a:ext cx="8458200" cy="2262904"/>
          </a:xfrm>
        </p:spPr>
        <p:txBody>
          <a:bodyPr>
            <a:noAutofit/>
          </a:bodyPr>
          <a:lstStyle/>
          <a:p>
            <a:pPr>
              <a:spcAft>
                <a:spcPts val="0"/>
              </a:spcAft>
            </a:pPr>
            <a:r>
              <a:rPr lang="en-US" sz="2400" dirty="0"/>
              <a:t>Specialized suites </a:t>
            </a:r>
          </a:p>
          <a:p>
            <a:pPr marL="1588" lvl="1" indent="0">
              <a:spcAft>
                <a:spcPts val="0"/>
              </a:spcAft>
              <a:buNone/>
            </a:pPr>
            <a:r>
              <a:rPr lang="en-US" dirty="0"/>
              <a:t>Focus on specific applications.</a:t>
            </a:r>
          </a:p>
          <a:p>
            <a:pPr marL="291600" lvl="2" indent="-291600">
              <a:spcBef>
                <a:spcPts val="1000"/>
              </a:spcBef>
              <a:spcAft>
                <a:spcPts val="0"/>
              </a:spcAft>
            </a:pPr>
            <a:r>
              <a:rPr lang="en-US" dirty="0"/>
              <a:t>Adobe Creative Cloud.</a:t>
            </a:r>
          </a:p>
          <a:p>
            <a:pPr marL="291600" lvl="2" indent="-291600">
              <a:spcBef>
                <a:spcPts val="1000"/>
              </a:spcBef>
              <a:spcAft>
                <a:spcPts val="0"/>
              </a:spcAft>
            </a:pPr>
            <a:r>
              <a:rPr lang="en-US" dirty="0" err="1"/>
              <a:t>Magix’s</a:t>
            </a:r>
            <a:r>
              <a:rPr lang="en-US" dirty="0"/>
              <a:t> Sound Forge Pro 15.</a:t>
            </a:r>
          </a:p>
          <a:p>
            <a:pPr marL="291600" lvl="2" indent="-291600">
              <a:spcBef>
                <a:spcPts val="1000"/>
              </a:spcBef>
              <a:spcAft>
                <a:spcPts val="0"/>
              </a:spcAft>
            </a:pPr>
            <a:r>
              <a:rPr lang="en-US" dirty="0"/>
              <a:t>Moneytree Software Total Planning Suite.</a:t>
            </a:r>
          </a:p>
        </p:txBody>
      </p:sp>
      <p:sp>
        <p:nvSpPr>
          <p:cNvPr id="12" name="Content Placeholder 11">
            <a:extLst>
              <a:ext uri="{FF2B5EF4-FFF2-40B4-BE49-F238E27FC236}">
                <a16:creationId xmlns:a16="http://schemas.microsoft.com/office/drawing/2014/main" id="{C7C2250C-E34A-41A1-A900-04D41E756E6D}"/>
              </a:ext>
            </a:extLst>
          </p:cNvPr>
          <p:cNvSpPr>
            <a:spLocks noGrp="1"/>
          </p:cNvSpPr>
          <p:nvPr>
            <p:ph sz="quarter" idx="14"/>
          </p:nvPr>
        </p:nvSpPr>
        <p:spPr>
          <a:xfrm>
            <a:off x="342900" y="3820645"/>
            <a:ext cx="8458200" cy="2262903"/>
          </a:xfrm>
        </p:spPr>
        <p:txBody>
          <a:bodyPr>
            <a:noAutofit/>
          </a:bodyPr>
          <a:lstStyle/>
          <a:p>
            <a:pPr>
              <a:spcAft>
                <a:spcPts val="0"/>
              </a:spcAft>
            </a:pPr>
            <a:r>
              <a:rPr lang="en-US" sz="2400" dirty="0"/>
              <a:t>Utility suites </a:t>
            </a:r>
          </a:p>
          <a:p>
            <a:pPr marL="1588" lvl="1" indent="0">
              <a:spcAft>
                <a:spcPts val="0"/>
              </a:spcAft>
              <a:buNone/>
            </a:pPr>
            <a:r>
              <a:rPr lang="en-US" dirty="0"/>
              <a:t>Designed to make computing easier and safer.</a:t>
            </a:r>
          </a:p>
          <a:p>
            <a:pPr marL="291600" lvl="2" indent="-291600">
              <a:spcBef>
                <a:spcPts val="1000"/>
              </a:spcBef>
              <a:spcAft>
                <a:spcPts val="0"/>
              </a:spcAft>
            </a:pPr>
            <a:r>
              <a:rPr lang="en-US" dirty="0"/>
              <a:t>Iolo’s System Mechanic Ultimate </a:t>
            </a:r>
            <a:r>
              <a:rPr lang="en-US" dirty="0" err="1"/>
              <a:t>Defence</a:t>
            </a:r>
            <a:r>
              <a:rPr lang="en-US" dirty="0"/>
              <a:t>.</a:t>
            </a:r>
          </a:p>
          <a:p>
            <a:pPr marL="291600" lvl="2" indent="-291600">
              <a:spcBef>
                <a:spcPts val="1000"/>
              </a:spcBef>
              <a:spcAft>
                <a:spcPts val="0"/>
              </a:spcAft>
            </a:pPr>
            <a:r>
              <a:rPr lang="en-US" dirty="0"/>
              <a:t>AVG </a:t>
            </a:r>
            <a:r>
              <a:rPr lang="en-US" dirty="0" err="1"/>
              <a:t>TuneUp</a:t>
            </a:r>
            <a:r>
              <a:rPr lang="en-US" dirty="0"/>
              <a:t>.</a:t>
            </a:r>
          </a:p>
        </p:txBody>
      </p:sp>
      <p:sp>
        <p:nvSpPr>
          <p:cNvPr id="7" name="Slide Number Placeholder 6">
            <a:extLst>
              <a:ext uri="{FF2B5EF4-FFF2-40B4-BE49-F238E27FC236}">
                <a16:creationId xmlns:a16="http://schemas.microsoft.com/office/drawing/2014/main" id="{68E8F78F-5CCB-4F6D-8AC7-C9C6065F012C}"/>
              </a:ext>
            </a:extLst>
          </p:cNvPr>
          <p:cNvSpPr>
            <a:spLocks noGrp="1"/>
          </p:cNvSpPr>
          <p:nvPr>
            <p:ph type="sldNum" sz="quarter" idx="10"/>
          </p:nvPr>
        </p:nvSpPr>
        <p:spPr/>
        <p:txBody>
          <a:bodyPr/>
          <a:lstStyle/>
          <a:p>
            <a:fld id="{68151E55-6873-49E2-B8D5-2F265E6F1973}" type="slidenum">
              <a:rPr lang="en-US" smtClean="0"/>
              <a:t>25</a:t>
            </a:fld>
            <a:endParaRPr lang="en-US" dirty="0"/>
          </a:p>
        </p:txBody>
      </p:sp>
    </p:spTree>
    <p:extLst>
      <p:ext uri="{BB962C8B-B14F-4D97-AF65-F5344CB8AC3E}">
        <p14:creationId xmlns:p14="http://schemas.microsoft.com/office/powerpoint/2010/main" val="8709207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189EE83-BB90-4267-A138-582C36683019}"/>
              </a:ext>
            </a:extLst>
          </p:cNvPr>
          <p:cNvSpPr>
            <a:spLocks noGrp="1"/>
          </p:cNvSpPr>
          <p:nvPr>
            <p:ph type="title"/>
          </p:nvPr>
        </p:nvSpPr>
        <p:spPr/>
        <p:txBody>
          <a:bodyPr>
            <a:normAutofit/>
          </a:bodyPr>
          <a:lstStyle/>
          <a:p>
            <a:r>
              <a:rPr lang="en-US" dirty="0"/>
              <a:t>Careers in IT</a:t>
            </a:r>
          </a:p>
        </p:txBody>
      </p:sp>
      <p:sp>
        <p:nvSpPr>
          <p:cNvPr id="9" name="Content Placeholder 8">
            <a:extLst>
              <a:ext uri="{FF2B5EF4-FFF2-40B4-BE49-F238E27FC236}">
                <a16:creationId xmlns:a16="http://schemas.microsoft.com/office/drawing/2014/main" id="{4C145540-2ABE-48FD-B7A1-B6FFFB6E2527}"/>
              </a:ext>
            </a:extLst>
          </p:cNvPr>
          <p:cNvSpPr>
            <a:spLocks noGrp="1"/>
          </p:cNvSpPr>
          <p:nvPr>
            <p:ph sz="quarter" idx="11"/>
          </p:nvPr>
        </p:nvSpPr>
        <p:spPr>
          <a:xfrm>
            <a:off x="342900" y="1276710"/>
            <a:ext cx="8458200" cy="1043754"/>
          </a:xfrm>
        </p:spPr>
        <p:txBody>
          <a:bodyPr>
            <a:noAutofit/>
          </a:bodyPr>
          <a:lstStyle/>
          <a:p>
            <a:pPr>
              <a:spcAft>
                <a:spcPts val="0"/>
              </a:spcAft>
            </a:pPr>
            <a:r>
              <a:rPr lang="en-US" sz="2400" dirty="0"/>
              <a:t>Software Engineers </a:t>
            </a:r>
          </a:p>
          <a:p>
            <a:pPr marL="291600" lvl="1" indent="-291600"/>
            <a:r>
              <a:rPr lang="en-US" dirty="0"/>
              <a:t>Analyze users’ needs and create application software.</a:t>
            </a:r>
          </a:p>
        </p:txBody>
      </p:sp>
      <p:sp>
        <p:nvSpPr>
          <p:cNvPr id="12" name="Content Placeholder 11">
            <a:extLst>
              <a:ext uri="{FF2B5EF4-FFF2-40B4-BE49-F238E27FC236}">
                <a16:creationId xmlns:a16="http://schemas.microsoft.com/office/drawing/2014/main" id="{C7C2250C-E34A-41A1-A900-04D41E756E6D}"/>
              </a:ext>
            </a:extLst>
          </p:cNvPr>
          <p:cNvSpPr>
            <a:spLocks noGrp="1"/>
          </p:cNvSpPr>
          <p:nvPr>
            <p:ph sz="quarter" idx="14"/>
          </p:nvPr>
        </p:nvSpPr>
        <p:spPr>
          <a:xfrm>
            <a:off x="342900" y="2525246"/>
            <a:ext cx="8458200" cy="3056044"/>
          </a:xfrm>
        </p:spPr>
        <p:txBody>
          <a:bodyPr>
            <a:noAutofit/>
          </a:bodyPr>
          <a:lstStyle/>
          <a:p>
            <a:pPr>
              <a:spcAft>
                <a:spcPts val="0"/>
              </a:spcAft>
            </a:pPr>
            <a:r>
              <a:rPr lang="en-US" sz="2400" dirty="0"/>
              <a:t>Attributes</a:t>
            </a:r>
          </a:p>
          <a:p>
            <a:pPr marL="291600" lvl="1" indent="-291600">
              <a:spcBef>
                <a:spcPts val="1000"/>
              </a:spcBef>
              <a:spcAft>
                <a:spcPts val="0"/>
              </a:spcAft>
            </a:pPr>
            <a:r>
              <a:rPr lang="en-US" dirty="0"/>
              <a:t>Bachelor’s or specialized advanced associate’s degree in computer science or information systems.</a:t>
            </a:r>
          </a:p>
          <a:p>
            <a:pPr marL="291600" lvl="1" indent="-291600">
              <a:spcBef>
                <a:spcPts val="1000"/>
              </a:spcBef>
              <a:spcAft>
                <a:spcPts val="0"/>
              </a:spcAft>
            </a:pPr>
            <a:r>
              <a:rPr lang="en-US" dirty="0"/>
              <a:t>Extensive knowledge of computers and technology.</a:t>
            </a:r>
          </a:p>
          <a:p>
            <a:pPr marL="291600" lvl="1" indent="-291600">
              <a:spcBef>
                <a:spcPts val="1000"/>
              </a:spcBef>
              <a:spcAft>
                <a:spcPts val="0"/>
              </a:spcAft>
            </a:pPr>
            <a:r>
              <a:rPr lang="en-US" dirty="0"/>
              <a:t>Good communication and analytical skills.</a:t>
            </a:r>
          </a:p>
          <a:p>
            <a:pPr marL="291600" lvl="1" indent="-291600">
              <a:spcBef>
                <a:spcPts val="1000"/>
              </a:spcBef>
              <a:spcAft>
                <a:spcPts val="0"/>
              </a:spcAft>
            </a:pPr>
            <a:r>
              <a:rPr lang="en-US" dirty="0"/>
              <a:t>Web application experience.</a:t>
            </a:r>
          </a:p>
          <a:p>
            <a:pPr marL="291600" lvl="1" indent="-291600">
              <a:spcBef>
                <a:spcPts val="1000"/>
              </a:spcBef>
              <a:spcAft>
                <a:spcPts val="0"/>
              </a:spcAft>
            </a:pPr>
            <a:r>
              <a:rPr lang="en-US" dirty="0"/>
              <a:t>Analytical skills.</a:t>
            </a:r>
          </a:p>
        </p:txBody>
      </p:sp>
      <p:sp>
        <p:nvSpPr>
          <p:cNvPr id="13" name="Content Placeholder 12">
            <a:extLst>
              <a:ext uri="{FF2B5EF4-FFF2-40B4-BE49-F238E27FC236}">
                <a16:creationId xmlns:a16="http://schemas.microsoft.com/office/drawing/2014/main" id="{DCDEBAE9-842E-40E6-AAFC-F71DBCEEE110}"/>
              </a:ext>
            </a:extLst>
          </p:cNvPr>
          <p:cNvSpPr>
            <a:spLocks noGrp="1"/>
          </p:cNvSpPr>
          <p:nvPr>
            <p:ph sz="quarter" idx="15"/>
          </p:nvPr>
        </p:nvSpPr>
        <p:spPr>
          <a:xfrm>
            <a:off x="342900" y="5786072"/>
            <a:ext cx="8283512" cy="457102"/>
          </a:xfrm>
        </p:spPr>
        <p:txBody>
          <a:bodyPr>
            <a:noAutofit/>
          </a:bodyPr>
          <a:lstStyle/>
          <a:p>
            <a:r>
              <a:rPr lang="en-US" sz="2000" dirty="0"/>
              <a:t>Earning potential of $63,000 to $148,000 annually</a:t>
            </a:r>
          </a:p>
        </p:txBody>
      </p:sp>
      <p:sp>
        <p:nvSpPr>
          <p:cNvPr id="7" name="Slide Number Placeholder 6">
            <a:extLst>
              <a:ext uri="{FF2B5EF4-FFF2-40B4-BE49-F238E27FC236}">
                <a16:creationId xmlns:a16="http://schemas.microsoft.com/office/drawing/2014/main" id="{68E8F78F-5CCB-4F6D-8AC7-C9C6065F012C}"/>
              </a:ext>
            </a:extLst>
          </p:cNvPr>
          <p:cNvSpPr>
            <a:spLocks noGrp="1"/>
          </p:cNvSpPr>
          <p:nvPr>
            <p:ph type="sldNum" sz="quarter" idx="10"/>
          </p:nvPr>
        </p:nvSpPr>
        <p:spPr/>
        <p:txBody>
          <a:bodyPr/>
          <a:lstStyle/>
          <a:p>
            <a:fld id="{68151E55-6873-49E2-B8D5-2F265E6F1973}" type="slidenum">
              <a:rPr lang="en-US" smtClean="0"/>
              <a:t>26</a:t>
            </a:fld>
            <a:endParaRPr lang="en-US" dirty="0"/>
          </a:p>
        </p:txBody>
      </p:sp>
    </p:spTree>
    <p:extLst>
      <p:ext uri="{BB962C8B-B14F-4D97-AF65-F5344CB8AC3E}">
        <p14:creationId xmlns:p14="http://schemas.microsoft.com/office/powerpoint/2010/main" val="461351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189EE83-BB90-4267-A138-582C36683019}"/>
              </a:ext>
            </a:extLst>
          </p:cNvPr>
          <p:cNvSpPr>
            <a:spLocks noGrp="1"/>
          </p:cNvSpPr>
          <p:nvPr>
            <p:ph type="title"/>
          </p:nvPr>
        </p:nvSpPr>
        <p:spPr/>
        <p:txBody>
          <a:bodyPr>
            <a:normAutofit fontScale="90000"/>
          </a:bodyPr>
          <a:lstStyle/>
          <a:p>
            <a:r>
              <a:rPr lang="en-US" dirty="0"/>
              <a:t>Making IT Work for You – Cloud Office Suites</a:t>
            </a:r>
          </a:p>
        </p:txBody>
      </p:sp>
      <p:sp>
        <p:nvSpPr>
          <p:cNvPr id="9" name="Content Placeholder 8">
            <a:extLst>
              <a:ext uri="{FF2B5EF4-FFF2-40B4-BE49-F238E27FC236}">
                <a16:creationId xmlns:a16="http://schemas.microsoft.com/office/drawing/2014/main" id="{4C145540-2ABE-48FD-B7A1-B6FFFB6E2527}"/>
              </a:ext>
            </a:extLst>
          </p:cNvPr>
          <p:cNvSpPr>
            <a:spLocks noGrp="1"/>
          </p:cNvSpPr>
          <p:nvPr>
            <p:ph sz="quarter" idx="11"/>
          </p:nvPr>
        </p:nvSpPr>
        <p:spPr>
          <a:xfrm>
            <a:off x="342900" y="1276710"/>
            <a:ext cx="8458200" cy="3111050"/>
          </a:xfrm>
        </p:spPr>
        <p:txBody>
          <a:bodyPr>
            <a:noAutofit/>
          </a:bodyPr>
          <a:lstStyle/>
          <a:p>
            <a:pPr>
              <a:spcAft>
                <a:spcPts val="0"/>
              </a:spcAft>
            </a:pPr>
            <a:r>
              <a:rPr lang="en-US" sz="2800" dirty="0"/>
              <a:t>Things to consider when choosing a cloud office suite:	</a:t>
            </a:r>
          </a:p>
          <a:p>
            <a:pPr marL="291600" indent="-291600">
              <a:spcBef>
                <a:spcPts val="1000"/>
              </a:spcBef>
              <a:spcAft>
                <a:spcPts val="0"/>
              </a:spcAft>
              <a:buFont typeface="Arial" panose="020B0604020202020204" pitchFamily="34" charset="0"/>
              <a:buChar char="•"/>
            </a:pPr>
            <a:r>
              <a:rPr lang="en-US" sz="2400" dirty="0"/>
              <a:t>What does your team use now?</a:t>
            </a:r>
          </a:p>
          <a:p>
            <a:pPr marL="291600" indent="-291600">
              <a:spcBef>
                <a:spcPts val="1000"/>
              </a:spcBef>
              <a:spcAft>
                <a:spcPts val="0"/>
              </a:spcAft>
              <a:buFont typeface="Arial" panose="020B0604020202020204" pitchFamily="34" charset="0"/>
              <a:buChar char="•"/>
            </a:pPr>
            <a:r>
              <a:rPr lang="en-US" sz="2400" dirty="0"/>
              <a:t>How experienced are your teammates?</a:t>
            </a:r>
          </a:p>
          <a:p>
            <a:pPr marL="291600" indent="-291600">
              <a:spcBef>
                <a:spcPts val="1000"/>
              </a:spcBef>
              <a:spcAft>
                <a:spcPts val="0"/>
              </a:spcAft>
              <a:buFont typeface="Arial" panose="020B0604020202020204" pitchFamily="34" charset="0"/>
              <a:buChar char="•"/>
            </a:pPr>
            <a:r>
              <a:rPr lang="en-US" sz="2400" dirty="0"/>
              <a:t>Storage options.</a:t>
            </a:r>
          </a:p>
          <a:p>
            <a:pPr marL="291600" indent="-291600">
              <a:spcBef>
                <a:spcPts val="1000"/>
              </a:spcBef>
              <a:spcAft>
                <a:spcPts val="0"/>
              </a:spcAft>
              <a:buFont typeface="Arial" panose="020B0604020202020204" pitchFamily="34" charset="0"/>
              <a:buChar char="•"/>
            </a:pPr>
            <a:r>
              <a:rPr lang="en-US" sz="2400" dirty="0"/>
              <a:t>Prices.</a:t>
            </a:r>
          </a:p>
        </p:txBody>
      </p:sp>
      <p:sp>
        <p:nvSpPr>
          <p:cNvPr id="3" name="Content Placeholder 2">
            <a:extLst>
              <a:ext uri="{FF2B5EF4-FFF2-40B4-BE49-F238E27FC236}">
                <a16:creationId xmlns:a16="http://schemas.microsoft.com/office/drawing/2014/main" id="{25035C0D-1665-4A5F-B73F-1EDE59836A4A}"/>
              </a:ext>
            </a:extLst>
          </p:cNvPr>
          <p:cNvSpPr>
            <a:spLocks noGrp="1"/>
          </p:cNvSpPr>
          <p:nvPr>
            <p:ph sz="quarter" idx="14"/>
          </p:nvPr>
        </p:nvSpPr>
        <p:spPr>
          <a:xfrm>
            <a:off x="342900" y="4609805"/>
            <a:ext cx="8458200" cy="797250"/>
          </a:xfrm>
        </p:spPr>
        <p:txBody>
          <a:bodyPr>
            <a:normAutofit/>
          </a:bodyPr>
          <a:lstStyle/>
          <a:p>
            <a:r>
              <a:rPr lang="en-US" sz="2800" dirty="0"/>
              <a:t>Choose a suite and put it to work for you!</a:t>
            </a:r>
          </a:p>
        </p:txBody>
      </p:sp>
      <p:sp>
        <p:nvSpPr>
          <p:cNvPr id="7" name="Slide Number Placeholder 6">
            <a:extLst>
              <a:ext uri="{FF2B5EF4-FFF2-40B4-BE49-F238E27FC236}">
                <a16:creationId xmlns:a16="http://schemas.microsoft.com/office/drawing/2014/main" id="{68E8F78F-5CCB-4F6D-8AC7-C9C6065F012C}"/>
              </a:ext>
            </a:extLst>
          </p:cNvPr>
          <p:cNvSpPr>
            <a:spLocks noGrp="1"/>
          </p:cNvSpPr>
          <p:nvPr>
            <p:ph type="sldNum" sz="quarter" idx="10"/>
          </p:nvPr>
        </p:nvSpPr>
        <p:spPr/>
        <p:txBody>
          <a:bodyPr/>
          <a:lstStyle/>
          <a:p>
            <a:fld id="{68151E55-6873-49E2-B8D5-2F265E6F1973}" type="slidenum">
              <a:rPr lang="en-US" smtClean="0"/>
              <a:t>27</a:t>
            </a:fld>
            <a:endParaRPr lang="en-US" dirty="0"/>
          </a:p>
        </p:txBody>
      </p:sp>
    </p:spTree>
    <p:extLst>
      <p:ext uri="{BB962C8B-B14F-4D97-AF65-F5344CB8AC3E}">
        <p14:creationId xmlns:p14="http://schemas.microsoft.com/office/powerpoint/2010/main" val="5367097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A8AE5C2B-C504-4612-B238-8D1CBCB4FC1D}"/>
              </a:ext>
            </a:extLst>
          </p:cNvPr>
          <p:cNvSpPr>
            <a:spLocks noGrp="1"/>
          </p:cNvSpPr>
          <p:nvPr>
            <p:ph type="title"/>
          </p:nvPr>
        </p:nvSpPr>
        <p:spPr/>
        <p:txBody>
          <a:bodyPr/>
          <a:lstStyle/>
          <a:p>
            <a:r>
              <a:rPr lang="en-US" dirty="0"/>
              <a:t>A Look to the Future</a:t>
            </a:r>
          </a:p>
        </p:txBody>
      </p:sp>
      <p:sp>
        <p:nvSpPr>
          <p:cNvPr id="13" name="Content Placeholder 12">
            <a:extLst>
              <a:ext uri="{FF2B5EF4-FFF2-40B4-BE49-F238E27FC236}">
                <a16:creationId xmlns:a16="http://schemas.microsoft.com/office/drawing/2014/main" id="{B41C0F14-F454-4DCB-B2C3-7A6F3FEC13F2}"/>
              </a:ext>
            </a:extLst>
          </p:cNvPr>
          <p:cNvSpPr>
            <a:spLocks noGrp="1"/>
          </p:cNvSpPr>
          <p:nvPr>
            <p:ph sz="quarter" idx="11"/>
          </p:nvPr>
        </p:nvSpPr>
        <p:spPr>
          <a:xfrm>
            <a:off x="342900" y="1276709"/>
            <a:ext cx="8458200" cy="611085"/>
          </a:xfrm>
        </p:spPr>
        <p:txBody>
          <a:bodyPr>
            <a:normAutofit/>
          </a:bodyPr>
          <a:lstStyle/>
          <a:p>
            <a:r>
              <a:rPr lang="en-US" sz="2800" dirty="0"/>
              <a:t>V</a:t>
            </a:r>
            <a:r>
              <a:rPr lang="en-US" sz="100" dirty="0"/>
              <a:t> </a:t>
            </a:r>
            <a:r>
              <a:rPr lang="en-US" sz="2800" dirty="0"/>
              <a:t>R and A</a:t>
            </a:r>
            <a:r>
              <a:rPr lang="en-US" sz="100" dirty="0"/>
              <a:t> </a:t>
            </a:r>
            <a:r>
              <a:rPr lang="en-US" sz="2800" dirty="0"/>
              <a:t>R Applications in the Workplace</a:t>
            </a:r>
          </a:p>
        </p:txBody>
      </p:sp>
      <p:pic>
        <p:nvPicPr>
          <p:cNvPr id="16" name="Picture 15" descr="A woman holds a phone in her hands. Multiple apps are projected out of the screen.">
            <a:extLst>
              <a:ext uri="{FF2B5EF4-FFF2-40B4-BE49-F238E27FC236}">
                <a16:creationId xmlns:a16="http://schemas.microsoft.com/office/drawing/2014/main" id="{E485D237-BCE3-42F3-96CB-ED88F16441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8100" y="2003826"/>
            <a:ext cx="4318300" cy="4169858"/>
          </a:xfrm>
          <a:prstGeom prst="rect">
            <a:avLst/>
          </a:prstGeom>
        </p:spPr>
      </p:pic>
      <p:sp>
        <p:nvSpPr>
          <p:cNvPr id="11" name="Slide Number Placeholder 10">
            <a:extLst>
              <a:ext uri="{FF2B5EF4-FFF2-40B4-BE49-F238E27FC236}">
                <a16:creationId xmlns:a16="http://schemas.microsoft.com/office/drawing/2014/main" id="{C38BAD5B-EF34-4512-A8B6-2E98E0A95D05}"/>
              </a:ext>
            </a:extLst>
          </p:cNvPr>
          <p:cNvSpPr>
            <a:spLocks noGrp="1"/>
          </p:cNvSpPr>
          <p:nvPr>
            <p:ph type="sldNum" sz="quarter" idx="10"/>
          </p:nvPr>
        </p:nvSpPr>
        <p:spPr/>
        <p:txBody>
          <a:bodyPr/>
          <a:lstStyle/>
          <a:p>
            <a:fld id="{68151E55-6873-49E2-B8D5-2F265E6F1973}" type="slidenum">
              <a:rPr lang="en-US" smtClean="0"/>
              <a:t>28</a:t>
            </a:fld>
            <a:endParaRPr lang="en-US" dirty="0"/>
          </a:p>
        </p:txBody>
      </p:sp>
    </p:spTree>
    <p:extLst>
      <p:ext uri="{BB962C8B-B14F-4D97-AF65-F5344CB8AC3E}">
        <p14:creationId xmlns:p14="http://schemas.microsoft.com/office/powerpoint/2010/main" val="15618596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36453-8795-4FC8-B9E0-9EBB90E7876D}"/>
              </a:ext>
            </a:extLst>
          </p:cNvPr>
          <p:cNvSpPr>
            <a:spLocks noGrp="1"/>
          </p:cNvSpPr>
          <p:nvPr>
            <p:ph type="title"/>
          </p:nvPr>
        </p:nvSpPr>
        <p:spPr/>
        <p:txBody>
          <a:bodyPr/>
          <a:lstStyle/>
          <a:p>
            <a:r>
              <a:rPr lang="en-US" dirty="0"/>
              <a:t>Open Ended Questions</a:t>
            </a:r>
          </a:p>
        </p:txBody>
      </p:sp>
      <p:sp>
        <p:nvSpPr>
          <p:cNvPr id="3" name="Content Placeholder 2">
            <a:extLst>
              <a:ext uri="{FF2B5EF4-FFF2-40B4-BE49-F238E27FC236}">
                <a16:creationId xmlns:a16="http://schemas.microsoft.com/office/drawing/2014/main" id="{E4D4F09D-C4B2-4079-A39F-40BD7D874040}"/>
              </a:ext>
            </a:extLst>
          </p:cNvPr>
          <p:cNvSpPr>
            <a:spLocks noGrp="1"/>
          </p:cNvSpPr>
          <p:nvPr>
            <p:ph sz="quarter" idx="11"/>
          </p:nvPr>
        </p:nvSpPr>
        <p:spPr>
          <a:xfrm>
            <a:off x="342900" y="1276709"/>
            <a:ext cx="8458200" cy="5035601"/>
          </a:xfrm>
        </p:spPr>
        <p:txBody>
          <a:bodyPr>
            <a:noAutofit/>
          </a:bodyPr>
          <a:lstStyle/>
          <a:p>
            <a:pPr marL="403200" indent="-403200">
              <a:spcBef>
                <a:spcPts val="1000"/>
              </a:spcBef>
              <a:spcAft>
                <a:spcPts val="0"/>
              </a:spcAft>
              <a:buFont typeface="+mj-lt"/>
              <a:buAutoNum type="arabicPeriod"/>
            </a:pPr>
            <a:r>
              <a:rPr lang="en-US" sz="2200" dirty="0"/>
              <a:t>Explain the difference between general-purpose and specialized applications.  Also discuss the common features of application programs, including those with traditional and ribbon graphical user interfaces.</a:t>
            </a:r>
          </a:p>
          <a:p>
            <a:pPr marL="403200" indent="-403200">
              <a:spcBef>
                <a:spcPts val="1000"/>
              </a:spcBef>
              <a:spcAft>
                <a:spcPts val="0"/>
              </a:spcAft>
              <a:buFont typeface="+mj-lt"/>
              <a:buAutoNum type="arabicPeriod" startAt="2"/>
            </a:pPr>
            <a:r>
              <a:rPr lang="en-US" sz="2200" dirty="0"/>
              <a:t>Discuss general-purpose applications including word processors, spreadsheets, database management systems, and presentation graphics. </a:t>
            </a:r>
          </a:p>
          <a:p>
            <a:pPr marL="403200" indent="-403200">
              <a:spcBef>
                <a:spcPts val="1000"/>
              </a:spcBef>
              <a:spcAft>
                <a:spcPts val="0"/>
              </a:spcAft>
              <a:buFont typeface="+mj-lt"/>
              <a:buAutoNum type="arabicPeriod" startAt="3"/>
            </a:pPr>
            <a:r>
              <a:rPr lang="en-US" sz="2200" dirty="0"/>
              <a:t>Discuss specialized applications, including graphics programs, video game design software, web authoring programs, and other professional specialized applications.</a:t>
            </a:r>
          </a:p>
          <a:p>
            <a:pPr marL="403200" indent="-403200">
              <a:spcBef>
                <a:spcPts val="1000"/>
              </a:spcBef>
              <a:spcAft>
                <a:spcPts val="0"/>
              </a:spcAft>
              <a:buFont typeface="+mj-lt"/>
              <a:buAutoNum type="arabicPeriod" startAt="4"/>
            </a:pPr>
            <a:r>
              <a:rPr lang="en-US" sz="2200" dirty="0"/>
              <a:t>Describe mobile apps, including popular apps and app stores.</a:t>
            </a:r>
          </a:p>
          <a:p>
            <a:pPr marL="403200" indent="-403200">
              <a:spcBef>
                <a:spcPts val="1000"/>
              </a:spcBef>
              <a:spcAft>
                <a:spcPts val="0"/>
              </a:spcAft>
              <a:buFont typeface="+mj-lt"/>
              <a:buAutoNum type="arabicPeriod" startAt="4"/>
            </a:pPr>
            <a:r>
              <a:rPr lang="en-US" sz="2200" dirty="0"/>
              <a:t>Describe software suites, including office suites, cloud suites, specialized suites, and utility suites.</a:t>
            </a:r>
          </a:p>
        </p:txBody>
      </p:sp>
      <p:sp>
        <p:nvSpPr>
          <p:cNvPr id="7" name="Slide Number Placeholder 6">
            <a:extLst>
              <a:ext uri="{FF2B5EF4-FFF2-40B4-BE49-F238E27FC236}">
                <a16:creationId xmlns:a16="http://schemas.microsoft.com/office/drawing/2014/main" id="{81E175C4-B3DB-43DB-8EA4-457DAEAF4BAF}"/>
              </a:ext>
            </a:extLst>
          </p:cNvPr>
          <p:cNvSpPr>
            <a:spLocks noGrp="1"/>
          </p:cNvSpPr>
          <p:nvPr>
            <p:ph type="sldNum" sz="quarter" idx="10"/>
          </p:nvPr>
        </p:nvSpPr>
        <p:spPr/>
        <p:txBody>
          <a:bodyPr/>
          <a:lstStyle/>
          <a:p>
            <a:fld id="{68151E55-6873-49E2-B8D5-2F265E6F1973}" type="slidenum">
              <a:rPr lang="en-US" smtClean="0"/>
              <a:t>29</a:t>
            </a:fld>
            <a:endParaRPr lang="en-US" dirty="0"/>
          </a:p>
        </p:txBody>
      </p:sp>
    </p:spTree>
    <p:extLst>
      <p:ext uri="{BB962C8B-B14F-4D97-AF65-F5344CB8AC3E}">
        <p14:creationId xmlns:p14="http://schemas.microsoft.com/office/powerpoint/2010/main" val="4268035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C1D81F0-0CDC-4E0E-BBF2-7665DA728640}"/>
              </a:ext>
            </a:extLst>
          </p:cNvPr>
          <p:cNvSpPr>
            <a:spLocks noGrp="1"/>
          </p:cNvSpPr>
          <p:nvPr>
            <p:ph type="title"/>
          </p:nvPr>
        </p:nvSpPr>
        <p:spPr/>
        <p:txBody>
          <a:bodyPr>
            <a:normAutofit/>
          </a:bodyPr>
          <a:lstStyle/>
          <a:p>
            <a:r>
              <a:rPr lang="en-US" dirty="0"/>
              <a:t>Introduction</a:t>
            </a:r>
            <a:endParaRPr lang="en-US" sz="1100" b="0" dirty="0"/>
          </a:p>
        </p:txBody>
      </p:sp>
      <p:sp>
        <p:nvSpPr>
          <p:cNvPr id="9" name="Content Placeholder 8">
            <a:extLst>
              <a:ext uri="{FF2B5EF4-FFF2-40B4-BE49-F238E27FC236}">
                <a16:creationId xmlns:a16="http://schemas.microsoft.com/office/drawing/2014/main" id="{89D1ACFE-D2E9-4B59-BDAB-09967B2AC57E}"/>
              </a:ext>
            </a:extLst>
          </p:cNvPr>
          <p:cNvSpPr>
            <a:spLocks noGrp="1"/>
          </p:cNvSpPr>
          <p:nvPr>
            <p:ph sz="quarter" idx="11"/>
          </p:nvPr>
        </p:nvSpPr>
        <p:spPr>
          <a:xfrm>
            <a:off x="342900" y="1276710"/>
            <a:ext cx="8458200" cy="5195342"/>
          </a:xfrm>
        </p:spPr>
        <p:txBody>
          <a:bodyPr>
            <a:noAutofit/>
          </a:bodyPr>
          <a:lstStyle/>
          <a:p>
            <a:pPr lvl="0">
              <a:spcBef>
                <a:spcPts val="1000"/>
              </a:spcBef>
              <a:spcAft>
                <a:spcPts val="0"/>
              </a:spcAft>
            </a:pPr>
            <a:r>
              <a:rPr lang="en-US" sz="2800" dirty="0"/>
              <a:t>Word processors</a:t>
            </a:r>
          </a:p>
          <a:p>
            <a:pPr>
              <a:spcBef>
                <a:spcPts val="1000"/>
              </a:spcBef>
              <a:spcAft>
                <a:spcPts val="0"/>
              </a:spcAft>
            </a:pPr>
            <a:r>
              <a:rPr lang="en-US" sz="2800" dirty="0"/>
              <a:t>Spreadsheets</a:t>
            </a:r>
          </a:p>
          <a:p>
            <a:pPr>
              <a:spcBef>
                <a:spcPts val="1000"/>
              </a:spcBef>
              <a:spcAft>
                <a:spcPts val="0"/>
              </a:spcAft>
            </a:pPr>
            <a:r>
              <a:rPr lang="en-US" sz="2800" dirty="0"/>
              <a:t>Presentation programs</a:t>
            </a:r>
          </a:p>
          <a:p>
            <a:pPr>
              <a:spcBef>
                <a:spcPts val="1000"/>
              </a:spcBef>
              <a:spcAft>
                <a:spcPts val="0"/>
              </a:spcAft>
            </a:pPr>
            <a:r>
              <a:rPr lang="en-US" sz="2800" dirty="0"/>
              <a:t>Database management systems</a:t>
            </a:r>
          </a:p>
        </p:txBody>
      </p:sp>
      <p:sp>
        <p:nvSpPr>
          <p:cNvPr id="7" name="Slide Number Placeholder 6">
            <a:extLst>
              <a:ext uri="{FF2B5EF4-FFF2-40B4-BE49-F238E27FC236}">
                <a16:creationId xmlns:a16="http://schemas.microsoft.com/office/drawing/2014/main" id="{EF83E3A7-608F-42B0-8B97-A0245700480F}"/>
              </a:ext>
            </a:extLst>
          </p:cNvPr>
          <p:cNvSpPr>
            <a:spLocks noGrp="1"/>
          </p:cNvSpPr>
          <p:nvPr>
            <p:ph type="sldNum" sz="quarter" idx="10"/>
          </p:nvPr>
        </p:nvSpPr>
        <p:spPr/>
        <p:txBody>
          <a:bodyPr/>
          <a:lstStyle/>
          <a:p>
            <a:fld id="{68151E55-6873-49E2-B8D5-2F265E6F1973}" type="slidenum">
              <a:rPr lang="en-US" smtClean="0"/>
              <a:t>3</a:t>
            </a:fld>
            <a:endParaRPr lang="en-US" dirty="0"/>
          </a:p>
        </p:txBody>
      </p:sp>
    </p:spTree>
    <p:extLst>
      <p:ext uri="{BB962C8B-B14F-4D97-AF65-F5344CB8AC3E}">
        <p14:creationId xmlns:p14="http://schemas.microsoft.com/office/powerpoint/2010/main" val="3470092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6F92C4D4-C867-4E2F-BF62-33A518B42728}"/>
              </a:ext>
            </a:extLst>
          </p:cNvPr>
          <p:cNvSpPr>
            <a:spLocks noGrp="1"/>
          </p:cNvSpPr>
          <p:nvPr>
            <p:ph type="title"/>
          </p:nvPr>
        </p:nvSpPr>
        <p:spPr/>
        <p:txBody>
          <a:bodyPr/>
          <a:lstStyle/>
          <a:p>
            <a:r>
              <a:rPr lang="en-US" dirty="0"/>
              <a:t>End of Main Content</a:t>
            </a:r>
          </a:p>
        </p:txBody>
      </p:sp>
      <p:sp>
        <p:nvSpPr>
          <p:cNvPr id="4" name="Content Placeholder 3">
            <a:extLst>
              <a:ext uri="{FF2B5EF4-FFF2-40B4-BE49-F238E27FC236}">
                <a16:creationId xmlns:a16="http://schemas.microsoft.com/office/drawing/2014/main" id="{2AAE7BB7-8AAC-4997-A2E0-E359554D7833}"/>
              </a:ext>
            </a:extLst>
          </p:cNvPr>
          <p:cNvSpPr>
            <a:spLocks noGrp="1"/>
          </p:cNvSpPr>
          <p:nvPr>
            <p:ph sz="quarter" idx="10"/>
          </p:nvPr>
        </p:nvSpPr>
        <p:spPr>
          <a:xfrm>
            <a:off x="-83129" y="6551618"/>
            <a:ext cx="9277005" cy="232133"/>
          </a:xfrm>
        </p:spPr>
        <p:txBody>
          <a:bodyPr/>
          <a:lstStyle/>
          <a:p>
            <a:pPr algn="ctr"/>
            <a:r>
              <a:rPr lang="en-US" sz="1200" noProof="1">
                <a:latin typeface="Arial" panose="020B0604020202020204" pitchFamily="34" charset="0"/>
                <a:cs typeface="Arial" panose="020B0604020202020204" pitchFamily="34" charset="0"/>
              </a:rPr>
              <a:t>© McGraw Hill LLC. All rights reserved. No reproduction or distribution without the prior written consent of McGraw Hill LLC.</a:t>
            </a:r>
          </a:p>
        </p:txBody>
      </p:sp>
    </p:spTree>
    <p:extLst>
      <p:ext uri="{BB962C8B-B14F-4D97-AF65-F5344CB8AC3E}">
        <p14:creationId xmlns:p14="http://schemas.microsoft.com/office/powerpoint/2010/main" val="1080484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lstStyle/>
          <a:p>
            <a:r>
              <a:rPr lang="en-US" dirty="0"/>
              <a:t>Application Software Categories</a:t>
            </a:r>
            <a:endParaRPr lang="en-US" sz="1000" b="0" dirty="0"/>
          </a:p>
        </p:txBody>
      </p:sp>
      <p:sp>
        <p:nvSpPr>
          <p:cNvPr id="9" name="Content Placeholder 8">
            <a:extLst>
              <a:ext uri="{FF2B5EF4-FFF2-40B4-BE49-F238E27FC236}">
                <a16:creationId xmlns:a16="http://schemas.microsoft.com/office/drawing/2014/main" id="{B4DA313A-49DA-4078-B741-6FB60F3DA418}"/>
              </a:ext>
            </a:extLst>
          </p:cNvPr>
          <p:cNvSpPr>
            <a:spLocks noGrp="1"/>
          </p:cNvSpPr>
          <p:nvPr>
            <p:ph sz="quarter" idx="11"/>
          </p:nvPr>
        </p:nvSpPr>
        <p:spPr>
          <a:xfrm>
            <a:off x="342900" y="1276710"/>
            <a:ext cx="8458200" cy="1413017"/>
          </a:xfrm>
        </p:spPr>
        <p:txBody>
          <a:bodyPr>
            <a:normAutofit/>
          </a:bodyPr>
          <a:lstStyle/>
          <a:p>
            <a:pPr marL="1588" lvl="1" indent="0">
              <a:spcAft>
                <a:spcPts val="0"/>
              </a:spcAft>
              <a:buNone/>
            </a:pPr>
            <a:r>
              <a:rPr lang="en-US" sz="2400" dirty="0"/>
              <a:t>Two kinds of software: </a:t>
            </a:r>
          </a:p>
          <a:p>
            <a:pPr marL="291600" lvl="1" indent="-291600">
              <a:spcBef>
                <a:spcPts val="1000"/>
              </a:spcBef>
              <a:spcAft>
                <a:spcPts val="0"/>
              </a:spcAft>
            </a:pPr>
            <a:r>
              <a:rPr lang="en-US" sz="2200" dirty="0"/>
              <a:t>System software.</a:t>
            </a:r>
          </a:p>
          <a:p>
            <a:pPr marL="291600" lvl="1" indent="-291600">
              <a:spcBef>
                <a:spcPts val="1000"/>
              </a:spcBef>
              <a:spcAft>
                <a:spcPts val="0"/>
              </a:spcAft>
            </a:pPr>
            <a:r>
              <a:rPr lang="en-US" sz="2200" dirty="0"/>
              <a:t>Application software.</a:t>
            </a:r>
          </a:p>
        </p:txBody>
      </p:sp>
      <p:sp>
        <p:nvSpPr>
          <p:cNvPr id="11" name="Content Placeholder 10">
            <a:extLst>
              <a:ext uri="{FF2B5EF4-FFF2-40B4-BE49-F238E27FC236}">
                <a16:creationId xmlns:a16="http://schemas.microsoft.com/office/drawing/2014/main" id="{90397E85-AAD9-487A-8CB5-D6FC768A1CEC}"/>
              </a:ext>
            </a:extLst>
          </p:cNvPr>
          <p:cNvSpPr>
            <a:spLocks noGrp="1"/>
          </p:cNvSpPr>
          <p:nvPr>
            <p:ph sz="quarter" idx="14"/>
          </p:nvPr>
        </p:nvSpPr>
        <p:spPr>
          <a:xfrm>
            <a:off x="342900" y="3024503"/>
            <a:ext cx="8283512" cy="1002485"/>
          </a:xfrm>
        </p:spPr>
        <p:txBody>
          <a:bodyPr>
            <a:normAutofit/>
          </a:bodyPr>
          <a:lstStyle/>
          <a:p>
            <a:pPr marL="1588" lvl="1" indent="0">
              <a:spcAft>
                <a:spcPts val="0"/>
              </a:spcAft>
              <a:buNone/>
            </a:pPr>
            <a:r>
              <a:rPr lang="en-US" sz="2400" dirty="0"/>
              <a:t>Application software:</a:t>
            </a:r>
          </a:p>
          <a:p>
            <a:pPr marL="291600" lvl="1" indent="-291600">
              <a:spcBef>
                <a:spcPts val="1000"/>
              </a:spcBef>
              <a:spcAft>
                <a:spcPts val="0"/>
              </a:spcAft>
            </a:pPr>
            <a:r>
              <a:rPr lang="en-US" sz="2200" dirty="0"/>
              <a:t>Accomplish a variety of tasks.</a:t>
            </a:r>
          </a:p>
        </p:txBody>
      </p:sp>
      <p:sp>
        <p:nvSpPr>
          <p:cNvPr id="12" name="Content Placeholder 11">
            <a:extLst>
              <a:ext uri="{FF2B5EF4-FFF2-40B4-BE49-F238E27FC236}">
                <a16:creationId xmlns:a16="http://schemas.microsoft.com/office/drawing/2014/main" id="{2C87DABB-9483-4B5E-8A10-14F9D3AE10A3}"/>
              </a:ext>
            </a:extLst>
          </p:cNvPr>
          <p:cNvSpPr>
            <a:spLocks noGrp="1"/>
          </p:cNvSpPr>
          <p:nvPr>
            <p:ph sz="quarter" idx="15"/>
          </p:nvPr>
        </p:nvSpPr>
        <p:spPr>
          <a:xfrm>
            <a:off x="342900" y="4355710"/>
            <a:ext cx="8458200" cy="1948119"/>
          </a:xfrm>
        </p:spPr>
        <p:txBody>
          <a:bodyPr>
            <a:noAutofit/>
          </a:bodyPr>
          <a:lstStyle/>
          <a:p>
            <a:pPr>
              <a:spcAft>
                <a:spcPts val="0"/>
              </a:spcAft>
            </a:pPr>
            <a:r>
              <a:rPr lang="en-US" sz="2400" dirty="0"/>
              <a:t>Three categories:</a:t>
            </a:r>
          </a:p>
          <a:p>
            <a:pPr marL="291600" lvl="1" indent="-291600">
              <a:spcBef>
                <a:spcPts val="1000"/>
              </a:spcBef>
              <a:spcAft>
                <a:spcPts val="0"/>
              </a:spcAft>
            </a:pPr>
            <a:r>
              <a:rPr lang="en-US" sz="2200" dirty="0"/>
              <a:t>Mobile Apps.</a:t>
            </a:r>
          </a:p>
          <a:p>
            <a:pPr marL="291600" lvl="1" indent="-291600">
              <a:spcBef>
                <a:spcPts val="1000"/>
              </a:spcBef>
              <a:spcAft>
                <a:spcPts val="0"/>
              </a:spcAft>
            </a:pPr>
            <a:r>
              <a:rPr lang="en-US" sz="2200" dirty="0"/>
              <a:t>General Purpose Applications.</a:t>
            </a:r>
          </a:p>
          <a:p>
            <a:pPr marL="291600" lvl="1" indent="-291600">
              <a:spcBef>
                <a:spcPts val="1000"/>
              </a:spcBef>
              <a:spcAft>
                <a:spcPts val="0"/>
              </a:spcAft>
            </a:pPr>
            <a:r>
              <a:rPr lang="en-US" sz="2200" dirty="0"/>
              <a:t>Specialized Applications.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a:xfrm>
            <a:off x="8626412" y="6658783"/>
            <a:ext cx="355840" cy="161396"/>
          </a:xfrm>
        </p:spPr>
        <p:txBody>
          <a:bodyPr/>
          <a:lstStyle/>
          <a:p>
            <a:fld id="{68151E55-6873-49E2-B8D5-2F265E6F1973}" type="slidenum">
              <a:rPr lang="en-US" smtClean="0"/>
              <a:t>4</a:t>
            </a:fld>
            <a:endParaRPr lang="en-US" dirty="0"/>
          </a:p>
        </p:txBody>
      </p:sp>
    </p:spTree>
    <p:extLst>
      <p:ext uri="{BB962C8B-B14F-4D97-AF65-F5344CB8AC3E}">
        <p14:creationId xmlns:p14="http://schemas.microsoft.com/office/powerpoint/2010/main" val="2323118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lstStyle/>
          <a:p>
            <a:r>
              <a:rPr lang="en-US" dirty="0"/>
              <a:t>User Interface</a:t>
            </a:r>
            <a:endParaRPr lang="en-US" sz="1000" b="0" dirty="0"/>
          </a:p>
        </p:txBody>
      </p:sp>
      <p:sp>
        <p:nvSpPr>
          <p:cNvPr id="9" name="Content Placeholder 8">
            <a:extLst>
              <a:ext uri="{FF2B5EF4-FFF2-40B4-BE49-F238E27FC236}">
                <a16:creationId xmlns:a16="http://schemas.microsoft.com/office/drawing/2014/main" id="{B4DA313A-49DA-4078-B741-6FB60F3DA418}"/>
              </a:ext>
            </a:extLst>
          </p:cNvPr>
          <p:cNvSpPr>
            <a:spLocks noGrp="1"/>
          </p:cNvSpPr>
          <p:nvPr>
            <p:ph sz="quarter" idx="11"/>
          </p:nvPr>
        </p:nvSpPr>
        <p:spPr>
          <a:xfrm>
            <a:off x="342901" y="1276710"/>
            <a:ext cx="2252816" cy="2557871"/>
          </a:xfrm>
        </p:spPr>
        <p:txBody>
          <a:bodyPr>
            <a:normAutofit/>
          </a:bodyPr>
          <a:lstStyle/>
          <a:p>
            <a:pPr marL="1588" lvl="1" indent="0">
              <a:spcBef>
                <a:spcPts val="1000"/>
              </a:spcBef>
              <a:spcAft>
                <a:spcPts val="0"/>
              </a:spcAft>
              <a:buNone/>
            </a:pPr>
            <a:r>
              <a:rPr lang="en-US" sz="2400" dirty="0">
                <a:solidFill>
                  <a:srgbClr val="000000"/>
                </a:solidFill>
              </a:rPr>
              <a:t>Icons</a:t>
            </a:r>
          </a:p>
          <a:p>
            <a:pPr marL="1588" lvl="1" indent="0">
              <a:spcBef>
                <a:spcPts val="1000"/>
              </a:spcBef>
              <a:spcAft>
                <a:spcPts val="0"/>
              </a:spcAft>
              <a:buNone/>
            </a:pPr>
            <a:r>
              <a:rPr lang="en-US" sz="2400" dirty="0">
                <a:solidFill>
                  <a:srgbClr val="000000"/>
                </a:solidFill>
              </a:rPr>
              <a:t>Pointer </a:t>
            </a:r>
          </a:p>
          <a:p>
            <a:pPr marL="1588" lvl="1" indent="0">
              <a:spcBef>
                <a:spcPts val="1000"/>
              </a:spcBef>
              <a:spcAft>
                <a:spcPts val="0"/>
              </a:spcAft>
              <a:buNone/>
            </a:pPr>
            <a:r>
              <a:rPr lang="en-US" sz="2400" dirty="0">
                <a:solidFill>
                  <a:srgbClr val="000000"/>
                </a:solidFill>
              </a:rPr>
              <a:t>Windows</a:t>
            </a:r>
          </a:p>
          <a:p>
            <a:pPr marL="1588" lvl="1" indent="0">
              <a:spcBef>
                <a:spcPts val="1000"/>
              </a:spcBef>
              <a:spcAft>
                <a:spcPts val="0"/>
              </a:spcAft>
              <a:buNone/>
            </a:pPr>
            <a:r>
              <a:rPr lang="en-US" sz="2400" dirty="0">
                <a:solidFill>
                  <a:srgbClr val="000000"/>
                </a:solidFill>
              </a:rPr>
              <a:t>Menus</a:t>
            </a:r>
          </a:p>
          <a:p>
            <a:pPr marL="291600" lvl="2" indent="-291600">
              <a:spcBef>
                <a:spcPts val="1000"/>
              </a:spcBef>
              <a:spcAft>
                <a:spcPts val="0"/>
              </a:spcAft>
            </a:pPr>
            <a:r>
              <a:rPr lang="en-US" sz="2200" dirty="0">
                <a:solidFill>
                  <a:srgbClr val="000000"/>
                </a:solidFill>
              </a:rPr>
              <a:t>Menu bar.</a:t>
            </a:r>
          </a:p>
        </p:txBody>
      </p:sp>
      <p:sp>
        <p:nvSpPr>
          <p:cNvPr id="11" name="Content Placeholder 10">
            <a:extLst>
              <a:ext uri="{FF2B5EF4-FFF2-40B4-BE49-F238E27FC236}">
                <a16:creationId xmlns:a16="http://schemas.microsoft.com/office/drawing/2014/main" id="{90397E85-AAD9-487A-8CB5-D6FC768A1CEC}"/>
              </a:ext>
            </a:extLst>
          </p:cNvPr>
          <p:cNvSpPr>
            <a:spLocks noGrp="1"/>
          </p:cNvSpPr>
          <p:nvPr>
            <p:ph sz="quarter" idx="14"/>
          </p:nvPr>
        </p:nvSpPr>
        <p:spPr>
          <a:xfrm>
            <a:off x="342901" y="4056627"/>
            <a:ext cx="1869358" cy="1031568"/>
          </a:xfrm>
        </p:spPr>
        <p:txBody>
          <a:bodyPr>
            <a:normAutofit/>
          </a:bodyPr>
          <a:lstStyle/>
          <a:p>
            <a:pPr marL="1588" lvl="1" indent="0">
              <a:spcBef>
                <a:spcPts val="0"/>
              </a:spcBef>
              <a:spcAft>
                <a:spcPts val="0"/>
              </a:spcAft>
              <a:buNone/>
            </a:pPr>
            <a:r>
              <a:rPr lang="en-US" sz="2400" dirty="0">
                <a:solidFill>
                  <a:srgbClr val="000000"/>
                </a:solidFill>
              </a:rPr>
              <a:t>Toolbars</a:t>
            </a:r>
          </a:p>
          <a:p>
            <a:pPr marL="291600" lvl="2" indent="-291600">
              <a:spcBef>
                <a:spcPts val="1000"/>
              </a:spcBef>
              <a:spcAft>
                <a:spcPts val="0"/>
              </a:spcAft>
            </a:pPr>
            <a:r>
              <a:rPr lang="en-US" sz="2200" dirty="0">
                <a:solidFill>
                  <a:srgbClr val="000000"/>
                </a:solidFill>
              </a:rPr>
              <a:t>Buttons.</a:t>
            </a:r>
          </a:p>
        </p:txBody>
      </p:sp>
      <p:sp>
        <p:nvSpPr>
          <p:cNvPr id="12" name="Content Placeholder 11">
            <a:extLst>
              <a:ext uri="{FF2B5EF4-FFF2-40B4-BE49-F238E27FC236}">
                <a16:creationId xmlns:a16="http://schemas.microsoft.com/office/drawing/2014/main" id="{2C87DABB-9483-4B5E-8A10-14F9D3AE10A3}"/>
              </a:ext>
            </a:extLst>
          </p:cNvPr>
          <p:cNvSpPr>
            <a:spLocks noGrp="1"/>
          </p:cNvSpPr>
          <p:nvPr>
            <p:ph sz="quarter" idx="15"/>
          </p:nvPr>
        </p:nvSpPr>
        <p:spPr>
          <a:xfrm>
            <a:off x="342901" y="5274137"/>
            <a:ext cx="2252816" cy="448641"/>
          </a:xfrm>
        </p:spPr>
        <p:txBody>
          <a:bodyPr>
            <a:noAutofit/>
          </a:bodyPr>
          <a:lstStyle/>
          <a:p>
            <a:pPr marL="1588" lvl="1" indent="0">
              <a:buNone/>
            </a:pPr>
            <a:r>
              <a:rPr lang="en-US" sz="2400" dirty="0">
                <a:solidFill>
                  <a:srgbClr val="000000"/>
                </a:solidFill>
              </a:rPr>
              <a:t>Dialog Boxes</a:t>
            </a:r>
          </a:p>
        </p:txBody>
      </p:sp>
      <p:pic>
        <p:nvPicPr>
          <p:cNvPr id="13" name="Picture 12" descr="A screenshot of an open Microsoft Word document identifying user interface elements.">
            <a:extLst>
              <a:ext uri="{FF2B5EF4-FFF2-40B4-BE49-F238E27FC236}">
                <a16:creationId xmlns:a16="http://schemas.microsoft.com/office/drawing/2014/main" id="{948DEEA3-2A9F-416B-B1CF-2389202194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6156" y="1522248"/>
            <a:ext cx="6096558" cy="4216785"/>
          </a:xfrm>
          <a:prstGeom prst="rect">
            <a:avLst/>
          </a:prstGeom>
        </p:spPr>
      </p:pic>
      <p:sp>
        <p:nvSpPr>
          <p:cNvPr id="3" name="Text Placeholder 2">
            <a:extLst>
              <a:ext uri="{FF2B5EF4-FFF2-40B4-BE49-F238E27FC236}">
                <a16:creationId xmlns:a16="http://schemas.microsoft.com/office/drawing/2014/main" id="{DBAE6AC0-AC2B-4016-BDF2-EDAF2CAC61C2}"/>
              </a:ext>
            </a:extLst>
          </p:cNvPr>
          <p:cNvSpPr>
            <a:spLocks noGrp="1"/>
          </p:cNvSpPr>
          <p:nvPr>
            <p:ph type="body" sz="quarter" idx="12"/>
          </p:nvPr>
        </p:nvSpPr>
        <p:spPr>
          <a:xfrm>
            <a:off x="2635465" y="6324600"/>
            <a:ext cx="3873071" cy="190500"/>
          </a:xfrm>
        </p:spPr>
        <p:txBody>
          <a:bodyPr/>
          <a:lstStyle/>
          <a:p>
            <a:r>
              <a:rPr lang="en-US" sz="1200" dirty="0">
                <a:hlinkClick r:id="" action="ppaction://noaction"/>
              </a:rPr>
              <a:t>Access the text alternative for slide images.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5</a:t>
            </a:fld>
            <a:endParaRPr lang="en-US" dirty="0"/>
          </a:p>
        </p:txBody>
      </p:sp>
    </p:spTree>
    <p:extLst>
      <p:ext uri="{BB962C8B-B14F-4D97-AF65-F5344CB8AC3E}">
        <p14:creationId xmlns:p14="http://schemas.microsoft.com/office/powerpoint/2010/main" val="261015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lstStyle/>
          <a:p>
            <a:r>
              <a:rPr lang="en-US" dirty="0"/>
              <a:t>Common Features in Microsoft</a:t>
            </a:r>
            <a:endParaRPr lang="en-US" sz="1000" b="0" dirty="0"/>
          </a:p>
        </p:txBody>
      </p:sp>
      <p:sp>
        <p:nvSpPr>
          <p:cNvPr id="9" name="Content Placeholder 8">
            <a:extLst>
              <a:ext uri="{FF2B5EF4-FFF2-40B4-BE49-F238E27FC236}">
                <a16:creationId xmlns:a16="http://schemas.microsoft.com/office/drawing/2014/main" id="{B4DA313A-49DA-4078-B741-6FB60F3DA418}"/>
              </a:ext>
            </a:extLst>
          </p:cNvPr>
          <p:cNvSpPr>
            <a:spLocks noGrp="1"/>
          </p:cNvSpPr>
          <p:nvPr>
            <p:ph sz="quarter" idx="11"/>
          </p:nvPr>
        </p:nvSpPr>
        <p:spPr>
          <a:xfrm>
            <a:off x="342901" y="1276710"/>
            <a:ext cx="2754260" cy="2557871"/>
          </a:xfrm>
        </p:spPr>
        <p:txBody>
          <a:bodyPr>
            <a:normAutofit/>
          </a:bodyPr>
          <a:lstStyle/>
          <a:p>
            <a:r>
              <a:rPr lang="en-US" sz="2400" dirty="0">
                <a:solidFill>
                  <a:srgbClr val="000000"/>
                </a:solidFill>
              </a:rPr>
              <a:t>Ribbon G</a:t>
            </a:r>
            <a:r>
              <a:rPr lang="en-US" sz="100" dirty="0">
                <a:solidFill>
                  <a:srgbClr val="000000"/>
                </a:solidFill>
              </a:rPr>
              <a:t> </a:t>
            </a:r>
            <a:r>
              <a:rPr lang="en-US" sz="2400" dirty="0">
                <a:solidFill>
                  <a:srgbClr val="000000"/>
                </a:solidFill>
              </a:rPr>
              <a:t>U</a:t>
            </a:r>
            <a:r>
              <a:rPr lang="en-US" sz="100" dirty="0">
                <a:solidFill>
                  <a:srgbClr val="000000"/>
                </a:solidFill>
              </a:rPr>
              <a:t> </a:t>
            </a:r>
            <a:r>
              <a:rPr lang="en-US" sz="2400" dirty="0">
                <a:solidFill>
                  <a:srgbClr val="000000"/>
                </a:solidFill>
              </a:rPr>
              <a:t>I</a:t>
            </a:r>
          </a:p>
          <a:p>
            <a:pPr marL="1588" lvl="1" indent="0">
              <a:lnSpc>
                <a:spcPct val="110000"/>
              </a:lnSpc>
              <a:spcBef>
                <a:spcPts val="1000"/>
              </a:spcBef>
              <a:spcAft>
                <a:spcPts val="0"/>
              </a:spcAft>
              <a:buNone/>
            </a:pPr>
            <a:r>
              <a:rPr lang="en-US" sz="2200" dirty="0">
                <a:solidFill>
                  <a:srgbClr val="000000"/>
                </a:solidFill>
              </a:rPr>
              <a:t>Ribbons.</a:t>
            </a:r>
          </a:p>
          <a:p>
            <a:pPr marL="1588" lvl="1" indent="0">
              <a:spcBef>
                <a:spcPts val="1000"/>
              </a:spcBef>
              <a:spcAft>
                <a:spcPts val="0"/>
              </a:spcAft>
              <a:buNone/>
            </a:pPr>
            <a:r>
              <a:rPr lang="en-US" sz="2200" dirty="0">
                <a:solidFill>
                  <a:srgbClr val="000000"/>
                </a:solidFill>
              </a:rPr>
              <a:t>Tabs.</a:t>
            </a:r>
          </a:p>
          <a:p>
            <a:pPr marL="291600" lvl="2" indent="-291600">
              <a:spcBef>
                <a:spcPts val="1000"/>
              </a:spcBef>
              <a:spcAft>
                <a:spcPts val="0"/>
              </a:spcAft>
            </a:pPr>
            <a:r>
              <a:rPr lang="en-US" sz="2000" dirty="0">
                <a:solidFill>
                  <a:srgbClr val="000000"/>
                </a:solidFill>
              </a:rPr>
              <a:t>Groups.</a:t>
            </a:r>
          </a:p>
          <a:p>
            <a:pPr marL="291600" lvl="2" indent="-291600">
              <a:spcBef>
                <a:spcPts val="1000"/>
              </a:spcBef>
              <a:spcAft>
                <a:spcPts val="0"/>
              </a:spcAft>
            </a:pPr>
            <a:r>
              <a:rPr lang="en-US" sz="2000" dirty="0">
                <a:solidFill>
                  <a:srgbClr val="000000"/>
                </a:solidFill>
              </a:rPr>
              <a:t>Contextual tabs.</a:t>
            </a:r>
          </a:p>
        </p:txBody>
      </p:sp>
      <p:sp>
        <p:nvSpPr>
          <p:cNvPr id="11" name="Content Placeholder 10">
            <a:extLst>
              <a:ext uri="{FF2B5EF4-FFF2-40B4-BE49-F238E27FC236}">
                <a16:creationId xmlns:a16="http://schemas.microsoft.com/office/drawing/2014/main" id="{90397E85-AAD9-487A-8CB5-D6FC768A1CEC}"/>
              </a:ext>
            </a:extLst>
          </p:cNvPr>
          <p:cNvSpPr>
            <a:spLocks noGrp="1"/>
          </p:cNvSpPr>
          <p:nvPr>
            <p:ph sz="quarter" idx="14"/>
          </p:nvPr>
        </p:nvSpPr>
        <p:spPr>
          <a:xfrm>
            <a:off x="342901" y="4056626"/>
            <a:ext cx="3019731" cy="2049205"/>
          </a:xfrm>
        </p:spPr>
        <p:txBody>
          <a:bodyPr>
            <a:normAutofit/>
          </a:bodyPr>
          <a:lstStyle/>
          <a:p>
            <a:pPr marL="1588" lvl="1" indent="0">
              <a:spcAft>
                <a:spcPts val="1200"/>
              </a:spcAft>
              <a:buNone/>
            </a:pPr>
            <a:r>
              <a:rPr lang="en-US" sz="2200" dirty="0">
                <a:solidFill>
                  <a:srgbClr val="000000"/>
                </a:solidFill>
              </a:rPr>
              <a:t>Galleries.</a:t>
            </a:r>
          </a:p>
          <a:p>
            <a:r>
              <a:rPr lang="en-US" sz="2400" dirty="0">
                <a:solidFill>
                  <a:srgbClr val="000000"/>
                </a:solidFill>
              </a:rPr>
              <a:t>Spell checkers</a:t>
            </a:r>
          </a:p>
          <a:p>
            <a:r>
              <a:rPr lang="en-US" sz="2400" dirty="0">
                <a:solidFill>
                  <a:srgbClr val="000000"/>
                </a:solidFill>
              </a:rPr>
              <a:t>Alignment</a:t>
            </a:r>
          </a:p>
          <a:p>
            <a:r>
              <a:rPr lang="en-US" sz="2400" dirty="0">
                <a:solidFill>
                  <a:srgbClr val="000000"/>
                </a:solidFill>
              </a:rPr>
              <a:t>Font and Font Sizes</a:t>
            </a:r>
          </a:p>
        </p:txBody>
      </p:sp>
      <p:pic>
        <p:nvPicPr>
          <p:cNvPr id="14" name="Picture 13" descr="A screenshot of an open Microsoft Word document identifying interface elements.">
            <a:extLst>
              <a:ext uri="{FF2B5EF4-FFF2-40B4-BE49-F238E27FC236}">
                <a16:creationId xmlns:a16="http://schemas.microsoft.com/office/drawing/2014/main" id="{91D7CF73-E8C4-4524-8620-DF578D60AF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0537" y="1718395"/>
            <a:ext cx="5434138" cy="3745673"/>
          </a:xfrm>
          <a:prstGeom prst="rect">
            <a:avLst/>
          </a:prstGeom>
        </p:spPr>
      </p:pic>
      <p:sp>
        <p:nvSpPr>
          <p:cNvPr id="3" name="Text Placeholder 2">
            <a:extLst>
              <a:ext uri="{FF2B5EF4-FFF2-40B4-BE49-F238E27FC236}">
                <a16:creationId xmlns:a16="http://schemas.microsoft.com/office/drawing/2014/main" id="{DBAE6AC0-AC2B-4016-BDF2-EDAF2CAC61C2}"/>
              </a:ext>
            </a:extLst>
          </p:cNvPr>
          <p:cNvSpPr>
            <a:spLocks noGrp="1"/>
          </p:cNvSpPr>
          <p:nvPr>
            <p:ph type="body" sz="quarter" idx="12"/>
          </p:nvPr>
        </p:nvSpPr>
        <p:spPr>
          <a:xfrm>
            <a:off x="2635465" y="6324600"/>
            <a:ext cx="3873071" cy="190500"/>
          </a:xfrm>
        </p:spPr>
        <p:txBody>
          <a:bodyPr/>
          <a:lstStyle/>
          <a:p>
            <a:r>
              <a:rPr lang="en-US" sz="1200" dirty="0">
                <a:hlinkClick r:id="" action="ppaction://noaction"/>
              </a:rPr>
              <a:t>Access the text alternative for slide images.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6</a:t>
            </a:fld>
            <a:endParaRPr lang="en-US" dirty="0"/>
          </a:p>
        </p:txBody>
      </p:sp>
    </p:spTree>
    <p:extLst>
      <p:ext uri="{BB962C8B-B14F-4D97-AF65-F5344CB8AC3E}">
        <p14:creationId xmlns:p14="http://schemas.microsoft.com/office/powerpoint/2010/main" val="1847665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lstStyle/>
          <a:p>
            <a:r>
              <a:rPr lang="en-US" dirty="0"/>
              <a:t>Mobile Apps</a:t>
            </a:r>
            <a:endParaRPr lang="en-US" sz="1000" b="0" dirty="0"/>
          </a:p>
        </p:txBody>
      </p:sp>
      <p:sp>
        <p:nvSpPr>
          <p:cNvPr id="9" name="Content Placeholder 8">
            <a:extLst>
              <a:ext uri="{FF2B5EF4-FFF2-40B4-BE49-F238E27FC236}">
                <a16:creationId xmlns:a16="http://schemas.microsoft.com/office/drawing/2014/main" id="{B4DA313A-49DA-4078-B741-6FB60F3DA418}"/>
              </a:ext>
            </a:extLst>
          </p:cNvPr>
          <p:cNvSpPr>
            <a:spLocks noGrp="1"/>
          </p:cNvSpPr>
          <p:nvPr>
            <p:ph sz="quarter" idx="11"/>
          </p:nvPr>
        </p:nvSpPr>
        <p:spPr>
          <a:xfrm>
            <a:off x="342900" y="1276710"/>
            <a:ext cx="8458200" cy="1413017"/>
          </a:xfrm>
        </p:spPr>
        <p:txBody>
          <a:bodyPr>
            <a:noAutofit/>
          </a:bodyPr>
          <a:lstStyle/>
          <a:p>
            <a:pPr marL="1588" lvl="1" indent="0">
              <a:spcBef>
                <a:spcPts val="0"/>
              </a:spcBef>
              <a:spcAft>
                <a:spcPts val="0"/>
              </a:spcAft>
              <a:buNone/>
            </a:pPr>
            <a:r>
              <a:rPr lang="en-US" sz="2400" dirty="0"/>
              <a:t>Mobile applications, often referred to simply as Apps</a:t>
            </a:r>
          </a:p>
          <a:p>
            <a:pPr marL="291600" lvl="1" indent="-291600">
              <a:spcBef>
                <a:spcPts val="1000"/>
              </a:spcBef>
              <a:spcAft>
                <a:spcPts val="0"/>
              </a:spcAft>
            </a:pPr>
            <a:r>
              <a:rPr lang="en-US" sz="2200" dirty="0"/>
              <a:t>Programs for a variety of mobile devices.</a:t>
            </a:r>
          </a:p>
          <a:p>
            <a:pPr marL="291600" lvl="1" indent="-291600">
              <a:spcBef>
                <a:spcPts val="1000"/>
              </a:spcBef>
              <a:spcAft>
                <a:spcPts val="0"/>
              </a:spcAft>
            </a:pPr>
            <a:r>
              <a:rPr lang="en-US" sz="2200" dirty="0"/>
              <a:t>Examples include: address books, lists, alarms.</a:t>
            </a:r>
          </a:p>
        </p:txBody>
      </p:sp>
      <p:sp>
        <p:nvSpPr>
          <p:cNvPr id="11" name="Content Placeholder 10">
            <a:extLst>
              <a:ext uri="{FF2B5EF4-FFF2-40B4-BE49-F238E27FC236}">
                <a16:creationId xmlns:a16="http://schemas.microsoft.com/office/drawing/2014/main" id="{90397E85-AAD9-487A-8CB5-D6FC768A1CEC}"/>
              </a:ext>
            </a:extLst>
          </p:cNvPr>
          <p:cNvSpPr>
            <a:spLocks noGrp="1"/>
          </p:cNvSpPr>
          <p:nvPr>
            <p:ph sz="quarter" idx="14"/>
          </p:nvPr>
        </p:nvSpPr>
        <p:spPr>
          <a:xfrm>
            <a:off x="342900" y="2868804"/>
            <a:ext cx="8283512" cy="1402370"/>
          </a:xfrm>
        </p:spPr>
        <p:txBody>
          <a:bodyPr>
            <a:noAutofit/>
          </a:bodyPr>
          <a:lstStyle/>
          <a:p>
            <a:pPr marL="1588" lvl="1" indent="0">
              <a:spcBef>
                <a:spcPts val="0"/>
              </a:spcBef>
              <a:spcAft>
                <a:spcPts val="0"/>
              </a:spcAft>
              <a:buNone/>
            </a:pPr>
            <a:r>
              <a:rPr lang="en-US" sz="2400" dirty="0"/>
              <a:t>Apps can be used on both mobile and other devices</a:t>
            </a:r>
          </a:p>
          <a:p>
            <a:pPr marL="291600" lvl="1" indent="-291600">
              <a:spcBef>
                <a:spcPts val="1000"/>
              </a:spcBef>
              <a:spcAft>
                <a:spcPts val="0"/>
              </a:spcAft>
            </a:pPr>
            <a:r>
              <a:rPr lang="en-US" sz="2200" dirty="0"/>
              <a:t>Over 3.5 million aps on Google Play alone.</a:t>
            </a:r>
          </a:p>
          <a:p>
            <a:pPr marL="291600" lvl="1" indent="-291600">
              <a:spcBef>
                <a:spcPts val="1000"/>
              </a:spcBef>
              <a:spcAft>
                <a:spcPts val="0"/>
              </a:spcAft>
            </a:pPr>
            <a:r>
              <a:rPr lang="en-US" sz="2200" dirty="0"/>
              <a:t>Music, video, social networking, shopping, games.</a:t>
            </a:r>
          </a:p>
        </p:txBody>
      </p:sp>
      <p:sp>
        <p:nvSpPr>
          <p:cNvPr id="12" name="Content Placeholder 11">
            <a:extLst>
              <a:ext uri="{FF2B5EF4-FFF2-40B4-BE49-F238E27FC236}">
                <a16:creationId xmlns:a16="http://schemas.microsoft.com/office/drawing/2014/main" id="{2C87DABB-9483-4B5E-8A10-14F9D3AE10A3}"/>
              </a:ext>
            </a:extLst>
          </p:cNvPr>
          <p:cNvSpPr>
            <a:spLocks noGrp="1"/>
          </p:cNvSpPr>
          <p:nvPr>
            <p:ph sz="quarter" idx="15"/>
          </p:nvPr>
        </p:nvSpPr>
        <p:spPr>
          <a:xfrm>
            <a:off x="342900" y="4468254"/>
            <a:ext cx="8458200" cy="2047492"/>
          </a:xfrm>
        </p:spPr>
        <p:txBody>
          <a:bodyPr>
            <a:noAutofit/>
          </a:bodyPr>
          <a:lstStyle/>
          <a:p>
            <a:pPr marL="1588" lvl="1" indent="0">
              <a:spcBef>
                <a:spcPts val="0"/>
              </a:spcBef>
              <a:spcAft>
                <a:spcPts val="0"/>
              </a:spcAft>
              <a:buNone/>
            </a:pPr>
            <a:r>
              <a:rPr lang="en-US" sz="2400" dirty="0"/>
              <a:t>Privacy</a:t>
            </a:r>
          </a:p>
          <a:p>
            <a:pPr marL="291600" lvl="1" indent="-291600">
              <a:spcBef>
                <a:spcPts val="1000"/>
              </a:spcBef>
              <a:spcAft>
                <a:spcPts val="0"/>
              </a:spcAft>
            </a:pPr>
            <a:r>
              <a:rPr lang="en-US" sz="2200" dirty="0"/>
              <a:t>Often constantly recording location, photos taken, and businesses visited.</a:t>
            </a:r>
          </a:p>
          <a:p>
            <a:pPr marL="291600" lvl="1" indent="-291600">
              <a:spcBef>
                <a:spcPts val="1000"/>
              </a:spcBef>
              <a:spcAft>
                <a:spcPts val="0"/>
              </a:spcAft>
            </a:pPr>
            <a:r>
              <a:rPr lang="en-US" sz="2200" dirty="0"/>
              <a:t>Concerns regarding unintended use, such as employers using data recorded by apps when evaluating job candidates.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a:xfrm>
            <a:off x="8626412" y="6658783"/>
            <a:ext cx="355840" cy="161396"/>
          </a:xfrm>
        </p:spPr>
        <p:txBody>
          <a:bodyPr/>
          <a:lstStyle/>
          <a:p>
            <a:fld id="{68151E55-6873-49E2-B8D5-2F265E6F1973}" type="slidenum">
              <a:rPr lang="en-US" smtClean="0"/>
              <a:t>7</a:t>
            </a:fld>
            <a:endParaRPr lang="en-US" dirty="0"/>
          </a:p>
        </p:txBody>
      </p:sp>
    </p:spTree>
    <p:extLst>
      <p:ext uri="{BB962C8B-B14F-4D97-AF65-F5344CB8AC3E}">
        <p14:creationId xmlns:p14="http://schemas.microsoft.com/office/powerpoint/2010/main" val="3200167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normAutofit/>
          </a:bodyPr>
          <a:lstStyle/>
          <a:p>
            <a:r>
              <a:rPr lang="en-US" dirty="0"/>
              <a:t>General Purpose Applications</a:t>
            </a:r>
            <a:endParaRPr lang="en-US" sz="1000" b="0" dirty="0"/>
          </a:p>
        </p:txBody>
      </p:sp>
      <p:sp>
        <p:nvSpPr>
          <p:cNvPr id="3" name="Content Placeholder 2">
            <a:extLst>
              <a:ext uri="{FF2B5EF4-FFF2-40B4-BE49-F238E27FC236}">
                <a16:creationId xmlns:a16="http://schemas.microsoft.com/office/drawing/2014/main" id="{D45F5735-4137-465F-8F6A-D843FFFC26F6}"/>
              </a:ext>
            </a:extLst>
          </p:cNvPr>
          <p:cNvSpPr>
            <a:spLocks noGrp="1"/>
          </p:cNvSpPr>
          <p:nvPr>
            <p:ph sz="quarter" idx="11"/>
          </p:nvPr>
        </p:nvSpPr>
        <p:spPr/>
        <p:txBody>
          <a:bodyPr>
            <a:normAutofit/>
          </a:bodyPr>
          <a:lstStyle/>
          <a:p>
            <a:pPr marL="327600" indent="-327600">
              <a:spcBef>
                <a:spcPts val="1000"/>
              </a:spcBef>
              <a:buFont typeface="Arial" panose="020B0604020202020204" pitchFamily="34" charset="0"/>
              <a:buChar char="•"/>
            </a:pPr>
            <a:r>
              <a:rPr lang="en-US" sz="2800" dirty="0"/>
              <a:t>Word processors.</a:t>
            </a:r>
          </a:p>
          <a:p>
            <a:pPr marL="327600" indent="-327600">
              <a:spcBef>
                <a:spcPts val="1000"/>
              </a:spcBef>
              <a:buFont typeface="Arial" panose="020B0604020202020204" pitchFamily="34" charset="0"/>
              <a:buChar char="•"/>
            </a:pPr>
            <a:r>
              <a:rPr lang="en-US" sz="2800" dirty="0"/>
              <a:t>Spreadsheets.</a:t>
            </a:r>
          </a:p>
          <a:p>
            <a:pPr marL="327600" indent="-327600">
              <a:spcBef>
                <a:spcPts val="1000"/>
              </a:spcBef>
              <a:buFont typeface="Arial" panose="020B0604020202020204" pitchFamily="34" charset="0"/>
              <a:buChar char="•"/>
            </a:pPr>
            <a:r>
              <a:rPr lang="en-US" sz="2800" dirty="0"/>
              <a:t>Presentation programs.</a:t>
            </a:r>
          </a:p>
          <a:p>
            <a:pPr marL="327600" indent="-327600">
              <a:spcBef>
                <a:spcPts val="1000"/>
              </a:spcBef>
              <a:buFont typeface="Arial" panose="020B0604020202020204" pitchFamily="34" charset="0"/>
              <a:buChar char="•"/>
            </a:pPr>
            <a:r>
              <a:rPr lang="en-US" sz="2800" dirty="0"/>
              <a:t>Database management systems.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8</a:t>
            </a:fld>
            <a:endParaRPr lang="en-US" dirty="0"/>
          </a:p>
        </p:txBody>
      </p:sp>
    </p:spTree>
    <p:extLst>
      <p:ext uri="{BB962C8B-B14F-4D97-AF65-F5344CB8AC3E}">
        <p14:creationId xmlns:p14="http://schemas.microsoft.com/office/powerpoint/2010/main" val="2999503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C3FB9E5-574E-420A-9625-0FD7838E0EA2}"/>
              </a:ext>
            </a:extLst>
          </p:cNvPr>
          <p:cNvSpPr>
            <a:spLocks noGrp="1"/>
          </p:cNvSpPr>
          <p:nvPr>
            <p:ph type="title"/>
          </p:nvPr>
        </p:nvSpPr>
        <p:spPr/>
        <p:txBody>
          <a:bodyPr/>
          <a:lstStyle/>
          <a:p>
            <a:r>
              <a:rPr lang="en-US" dirty="0"/>
              <a:t>Word Processor Programs</a:t>
            </a:r>
          </a:p>
        </p:txBody>
      </p:sp>
      <p:sp>
        <p:nvSpPr>
          <p:cNvPr id="9" name="Content Placeholder 8">
            <a:extLst>
              <a:ext uri="{FF2B5EF4-FFF2-40B4-BE49-F238E27FC236}">
                <a16:creationId xmlns:a16="http://schemas.microsoft.com/office/drawing/2014/main" id="{B4DA313A-49DA-4078-B741-6FB60F3DA418}"/>
              </a:ext>
            </a:extLst>
          </p:cNvPr>
          <p:cNvSpPr>
            <a:spLocks noGrp="1"/>
          </p:cNvSpPr>
          <p:nvPr>
            <p:ph sz="quarter" idx="11"/>
          </p:nvPr>
        </p:nvSpPr>
        <p:spPr>
          <a:xfrm>
            <a:off x="342900" y="1276710"/>
            <a:ext cx="8458200" cy="1820452"/>
          </a:xfrm>
        </p:spPr>
        <p:txBody>
          <a:bodyPr>
            <a:normAutofit/>
          </a:bodyPr>
          <a:lstStyle/>
          <a:p>
            <a:pPr>
              <a:spcAft>
                <a:spcPts val="0"/>
              </a:spcAft>
            </a:pPr>
            <a:r>
              <a:rPr lang="en-US" sz="2800" dirty="0"/>
              <a:t>Create text-based documents</a:t>
            </a:r>
          </a:p>
          <a:p>
            <a:pPr marL="291600" lvl="1" indent="-291600">
              <a:spcBef>
                <a:spcPts val="1000"/>
              </a:spcBef>
              <a:spcAft>
                <a:spcPts val="0"/>
              </a:spcAft>
            </a:pPr>
            <a:r>
              <a:rPr lang="en-US" sz="2400" dirty="0"/>
              <a:t>Memos, letters, and reports.</a:t>
            </a:r>
          </a:p>
          <a:p>
            <a:pPr marL="291600" lvl="1" indent="-291600">
              <a:spcBef>
                <a:spcPts val="1000"/>
              </a:spcBef>
              <a:spcAft>
                <a:spcPts val="0"/>
              </a:spcAft>
            </a:pPr>
            <a:r>
              <a:rPr lang="en-US" sz="2400" dirty="0"/>
              <a:t>Newsletters, manuals, and brochures.</a:t>
            </a:r>
          </a:p>
        </p:txBody>
      </p:sp>
      <p:sp>
        <p:nvSpPr>
          <p:cNvPr id="11" name="Content Placeholder 10">
            <a:extLst>
              <a:ext uri="{FF2B5EF4-FFF2-40B4-BE49-F238E27FC236}">
                <a16:creationId xmlns:a16="http://schemas.microsoft.com/office/drawing/2014/main" id="{D49B4EB2-337F-49E4-9B21-9BB02F222C15}"/>
              </a:ext>
            </a:extLst>
          </p:cNvPr>
          <p:cNvSpPr>
            <a:spLocks noGrp="1"/>
          </p:cNvSpPr>
          <p:nvPr>
            <p:ph sz="quarter" idx="14"/>
          </p:nvPr>
        </p:nvSpPr>
        <p:spPr>
          <a:xfrm>
            <a:off x="342900" y="3319207"/>
            <a:ext cx="8034184" cy="2618250"/>
          </a:xfrm>
        </p:spPr>
        <p:txBody>
          <a:bodyPr>
            <a:noAutofit/>
          </a:bodyPr>
          <a:lstStyle/>
          <a:p>
            <a:pPr>
              <a:spcAft>
                <a:spcPts val="0"/>
              </a:spcAft>
            </a:pPr>
            <a:r>
              <a:rPr lang="en-US" sz="2800" dirty="0"/>
              <a:t>Word processing programs </a:t>
            </a:r>
          </a:p>
          <a:p>
            <a:pPr marL="291600" lvl="1" indent="-291600">
              <a:spcBef>
                <a:spcPts val="1000"/>
              </a:spcBef>
              <a:spcAft>
                <a:spcPts val="0"/>
              </a:spcAft>
            </a:pPr>
            <a:r>
              <a:rPr lang="en-US" sz="2400" dirty="0"/>
              <a:t>Microsoft Word.</a:t>
            </a:r>
          </a:p>
          <a:p>
            <a:pPr marL="291600" lvl="1" indent="-291600">
              <a:spcBef>
                <a:spcPts val="1000"/>
              </a:spcBef>
              <a:spcAft>
                <a:spcPts val="0"/>
              </a:spcAft>
            </a:pPr>
            <a:r>
              <a:rPr lang="en-US" sz="2400" dirty="0"/>
              <a:t>Apple Pages.</a:t>
            </a:r>
          </a:p>
          <a:p>
            <a:pPr marL="291600" lvl="1" indent="-291600">
              <a:spcBef>
                <a:spcPts val="1000"/>
              </a:spcBef>
              <a:spcAft>
                <a:spcPts val="0"/>
              </a:spcAft>
            </a:pPr>
            <a:r>
              <a:rPr lang="en-US" sz="2400" dirty="0"/>
              <a:t>Google Docs.</a:t>
            </a:r>
          </a:p>
        </p:txBody>
      </p:sp>
      <p:sp>
        <p:nvSpPr>
          <p:cNvPr id="7" name="Slide Number Placeholder 6">
            <a:extLst>
              <a:ext uri="{FF2B5EF4-FFF2-40B4-BE49-F238E27FC236}">
                <a16:creationId xmlns:a16="http://schemas.microsoft.com/office/drawing/2014/main" id="{2AC1C8A7-E2ED-4C43-9F7B-C91E5A658C62}"/>
              </a:ext>
            </a:extLst>
          </p:cNvPr>
          <p:cNvSpPr>
            <a:spLocks noGrp="1"/>
          </p:cNvSpPr>
          <p:nvPr>
            <p:ph type="sldNum" sz="quarter" idx="10"/>
          </p:nvPr>
        </p:nvSpPr>
        <p:spPr/>
        <p:txBody>
          <a:bodyPr/>
          <a:lstStyle/>
          <a:p>
            <a:fld id="{68151E55-6873-49E2-B8D5-2F265E6F1973}" type="slidenum">
              <a:rPr lang="en-US" smtClean="0"/>
              <a:t>9</a:t>
            </a:fld>
            <a:endParaRPr lang="en-US" dirty="0"/>
          </a:p>
        </p:txBody>
      </p:sp>
    </p:spTree>
    <p:extLst>
      <p:ext uri="{BB962C8B-B14F-4D97-AF65-F5344CB8AC3E}">
        <p14:creationId xmlns:p14="http://schemas.microsoft.com/office/powerpoint/2010/main" val="2800091315"/>
      </p:ext>
    </p:extLst>
  </p:cSld>
  <p:clrMapOvr>
    <a:masterClrMapping/>
  </p:clrMapOvr>
</p:sld>
</file>

<file path=ppt/theme/theme1.xml><?xml version="1.0" encoding="utf-8"?>
<a:theme xmlns:a="http://schemas.openxmlformats.org/drawingml/2006/main" name="Title Slides Master">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E7BC6287-1E57-46F8-B46D-CC0ECE7CEE8E}"/>
    </a:ext>
  </a:extLst>
</a:theme>
</file>

<file path=ppt/theme/theme2.xml><?xml version="1.0" encoding="utf-8"?>
<a:theme xmlns:a="http://schemas.openxmlformats.org/drawingml/2006/main" name="MainContentSlideMaster">
  <a:themeElements>
    <a:clrScheme name="Custom 31">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B9FDA032-B3B1-4FDF-8A44-9303BC60C76A}"/>
    </a:ext>
  </a:extLst>
</a:theme>
</file>

<file path=ppt/theme/theme3.xml><?xml version="1.0" encoding="utf-8"?>
<a:theme xmlns:a="http://schemas.openxmlformats.org/drawingml/2006/main" name="ClosingMaster">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AD8FA8EE-38E3-45B4-B8A8-91E7376F22D2}"/>
    </a:ext>
  </a:extLst>
</a:theme>
</file>

<file path=ppt/theme/theme4.xml><?xml version="1.0" encoding="utf-8"?>
<a:theme xmlns:a="http://schemas.openxmlformats.org/drawingml/2006/main" name="DividerSlideMaster">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59A53402-BF8D-4356-9B02-35501F8B049D}"/>
    </a:ext>
  </a:extLst>
</a:theme>
</file>

<file path=ppt/theme/theme5.xml><?xml version="1.0" encoding="utf-8"?>
<a:theme xmlns:a="http://schemas.openxmlformats.org/drawingml/2006/main" name="ImageDescriptionAppendixSlideMaster">
  <a:themeElements>
    <a:clrScheme name="Custom 30">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002D0E3A-676D-4160-97AC-45FBF1A959A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MHHE_Generic Accessible PPT Template_Editorial_v11_2020</Template>
  <TotalTime>1370</TotalTime>
  <Words>3143</Words>
  <Application>Microsoft Office PowerPoint</Application>
  <PresentationFormat>全屏显示(4:3)</PresentationFormat>
  <Paragraphs>453</Paragraphs>
  <Slides>30</Slides>
  <Notes>29</Notes>
  <HiddenSlides>0</HiddenSlides>
  <MMClips>0</MMClips>
  <ScaleCrop>false</ScaleCrop>
  <HeadingPairs>
    <vt:vector size="6" baseType="variant">
      <vt:variant>
        <vt:lpstr>已用的字体</vt:lpstr>
      </vt:variant>
      <vt:variant>
        <vt:i4>3</vt:i4>
      </vt:variant>
      <vt:variant>
        <vt:lpstr>主题</vt:lpstr>
      </vt:variant>
      <vt:variant>
        <vt:i4>5</vt:i4>
      </vt:variant>
      <vt:variant>
        <vt:lpstr>幻灯片标题</vt:lpstr>
      </vt:variant>
      <vt:variant>
        <vt:i4>30</vt:i4>
      </vt:variant>
    </vt:vector>
  </HeadingPairs>
  <TitlesOfParts>
    <vt:vector size="38" baseType="lpstr">
      <vt:lpstr>黑体</vt:lpstr>
      <vt:lpstr>Arial</vt:lpstr>
      <vt:lpstr>Calibri</vt:lpstr>
      <vt:lpstr>Title Slides Master</vt:lpstr>
      <vt:lpstr>MainContentSlideMaster</vt:lpstr>
      <vt:lpstr>ClosingMaster</vt:lpstr>
      <vt:lpstr>DividerSlideMaster</vt:lpstr>
      <vt:lpstr>ImageDescriptionAppendixSlideMaster</vt:lpstr>
      <vt:lpstr>Chapter 3</vt:lpstr>
      <vt:lpstr>Learning Objectives</vt:lpstr>
      <vt:lpstr>Introduction</vt:lpstr>
      <vt:lpstr>Application Software Categories</vt:lpstr>
      <vt:lpstr>User Interface</vt:lpstr>
      <vt:lpstr>Common Features in Microsoft</vt:lpstr>
      <vt:lpstr>Mobile Apps</vt:lpstr>
      <vt:lpstr>General Purpose Applications</vt:lpstr>
      <vt:lpstr>Word Processor Programs</vt:lpstr>
      <vt:lpstr>Creating a Flyer</vt:lpstr>
      <vt:lpstr>Creating a Report</vt:lpstr>
      <vt:lpstr>Presentation Graphics Programs</vt:lpstr>
      <vt:lpstr>Creating a Presentation</vt:lpstr>
      <vt:lpstr>Spreadsheet Programs</vt:lpstr>
      <vt:lpstr>Creating a Sales Forecast</vt:lpstr>
      <vt:lpstr>Analyzing Your Data</vt:lpstr>
      <vt:lpstr>Database Management Systems (D B M S)</vt:lpstr>
      <vt:lpstr>Creating a Database</vt:lpstr>
      <vt:lpstr>Specialized Applications</vt:lpstr>
      <vt:lpstr>Graphics Programs</vt:lpstr>
      <vt:lpstr>Video Game Design Software</vt:lpstr>
      <vt:lpstr>Web Authoring Programs</vt:lpstr>
      <vt:lpstr>App Stores</vt:lpstr>
      <vt:lpstr>Software Suites</vt:lpstr>
      <vt:lpstr>Software Suites, continued</vt:lpstr>
      <vt:lpstr>Careers in IT</vt:lpstr>
      <vt:lpstr>Making IT Work for You – Cloud Office Suites</vt:lpstr>
      <vt:lpstr>A Look to the Future</vt:lpstr>
      <vt:lpstr>Open Ended Questions</vt:lpstr>
      <vt:lpstr>End of Main Content</vt:lpstr>
    </vt:vector>
  </TitlesOfParts>
  <Company>McGraw Hill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dc:title>
  <dc:creator/>
  <cp:keywords/>
  <cp:lastModifiedBy>zhangyp</cp:lastModifiedBy>
  <cp:revision>155</cp:revision>
  <dcterms:created xsi:type="dcterms:W3CDTF">2021-07-01T13:49:16Z</dcterms:created>
  <dcterms:modified xsi:type="dcterms:W3CDTF">2022-08-29T02:42:22Z</dcterms:modified>
</cp:coreProperties>
</file>

<file path=docProps/thumbnail.jpeg>
</file>